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74" r:id="rId3"/>
    <p:sldId id="311" r:id="rId4"/>
    <p:sldId id="258" r:id="rId5"/>
    <p:sldId id="261" r:id="rId6"/>
    <p:sldId id="318" r:id="rId7"/>
    <p:sldId id="319" r:id="rId8"/>
    <p:sldId id="320" r:id="rId9"/>
    <p:sldId id="317" r:id="rId10"/>
    <p:sldId id="312" r:id="rId11"/>
    <p:sldId id="313" r:id="rId12"/>
    <p:sldId id="323" r:id="rId13"/>
    <p:sldId id="314" r:id="rId14"/>
    <p:sldId id="324" r:id="rId15"/>
    <p:sldId id="321" r:id="rId16"/>
    <p:sldId id="315" r:id="rId17"/>
    <p:sldId id="281" r:id="rId18"/>
    <p:sldId id="326" r:id="rId19"/>
    <p:sldId id="316" r:id="rId20"/>
    <p:sldId id="275" r:id="rId21"/>
    <p:sldId id="325" r:id="rId22"/>
    <p:sldId id="322" r:id="rId23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Light" panose="00000400000000000000" pitchFamily="2" charset="0"/>
      <p:regular r:id="rId29"/>
      <p:bold r:id="rId30"/>
      <p:italic r:id="rId31"/>
      <p:boldItalic r:id="rId32"/>
    </p:embeddedFont>
    <p:embeddedFont>
      <p:font typeface="Poppins SemiBold" panose="000007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46EC4E-C097-476D-95A0-F5F392EEBE0D}">
  <a:tblStyle styleId="{CE46EC4E-C097-476D-95A0-F5F392EEBE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072C47F6-DD19-E28B-61FA-7B438CBD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247AB985-8D57-8951-CFE3-4360B0F31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4877024E-421C-FC20-7E74-8182A77B8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7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56E9B344-BF20-84F7-3F01-9FB4F98A2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5AA1419A-8798-21A1-DB3B-C084C3DD7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E2EC6F7A-6FFD-B505-D4BA-EFE778FE5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486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372864E9-D962-2C7D-A6C7-C0583C38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1F99ABE5-B6EB-D482-A4FD-EACB15EE8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F98597E9-B92B-45FF-FE3F-8004AF7B4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672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4C91FD0C-A35C-10DE-4D3B-1CCDD9B7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EDDF53EC-3617-1A37-46BA-DDC249F0EF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D5E38232-065D-87B7-6FE7-EAE88CFC3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483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E93CA93B-CD7D-B6C9-BE13-4EBE0866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CF510059-BF55-54D6-B2F5-3AE83D076C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74C75A83-CB8B-387E-CAEC-0289EA7F8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474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B14B92EA-7F93-CC0E-5F7F-A5D7C0A8E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A0A8D7A6-7081-B7AC-C606-9861599BC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3236EEEE-BD1C-7CEE-9516-5A66BC6EC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460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CB2CCDEF-8D34-884C-A49E-A3BA7C5F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35CFE130-9472-6013-0399-07FA751CB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1236FE31-9E27-5DF3-4F06-CB103EE69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222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B5D7DB45-22D8-013F-32A7-E8B1D7517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1C0BE04B-F24C-02AD-298D-93BF33A20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67DB6948-930B-DCD2-1E07-2690852E3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372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23550927-097C-5280-5A57-62BD0E99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6D364078-2E98-1EAA-7B67-F17455868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425537D2-38A2-C345-3697-7E285630A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714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6" name="Google Shape;13126;gbfa63c2aac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7" name="Google Shape;13127;gbfa63c2aac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>
          <a:extLst>
            <a:ext uri="{FF2B5EF4-FFF2-40B4-BE49-F238E27FC236}">
              <a16:creationId xmlns:a16="http://schemas.microsoft.com/office/drawing/2014/main" id="{E199DAAC-4213-AF48-E320-734C69A10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>
            <a:extLst>
              <a:ext uri="{FF2B5EF4-FFF2-40B4-BE49-F238E27FC236}">
                <a16:creationId xmlns:a16="http://schemas.microsoft.com/office/drawing/2014/main" id="{2102A9E9-AC6C-DCD7-4BB7-23732B406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>
            <a:extLst>
              <a:ext uri="{FF2B5EF4-FFF2-40B4-BE49-F238E27FC236}">
                <a16:creationId xmlns:a16="http://schemas.microsoft.com/office/drawing/2014/main" id="{8308EB7E-A2FB-B70D-3CEA-14BCC0573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464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>
          <a:extLst>
            <a:ext uri="{FF2B5EF4-FFF2-40B4-BE49-F238E27FC236}">
              <a16:creationId xmlns:a16="http://schemas.microsoft.com/office/drawing/2014/main" id="{07FEDA1D-A45D-9E08-3E19-349B10AA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>
            <a:extLst>
              <a:ext uri="{FF2B5EF4-FFF2-40B4-BE49-F238E27FC236}">
                <a16:creationId xmlns:a16="http://schemas.microsoft.com/office/drawing/2014/main" id="{463DA603-59D5-FDCF-C317-7508A6AB9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>
            <a:extLst>
              <a:ext uri="{FF2B5EF4-FFF2-40B4-BE49-F238E27FC236}">
                <a16:creationId xmlns:a16="http://schemas.microsoft.com/office/drawing/2014/main" id="{16C04938-3671-B7CA-4003-C85205376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298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>
          <a:extLst>
            <a:ext uri="{FF2B5EF4-FFF2-40B4-BE49-F238E27FC236}">
              <a16:creationId xmlns:a16="http://schemas.microsoft.com/office/drawing/2014/main" id="{5C54EEDA-D04B-BABE-445E-7EDA55CA6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>
            <a:extLst>
              <a:ext uri="{FF2B5EF4-FFF2-40B4-BE49-F238E27FC236}">
                <a16:creationId xmlns:a16="http://schemas.microsoft.com/office/drawing/2014/main" id="{3E56172A-A2FD-D474-8DB5-E22139D1E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>
            <a:extLst>
              <a:ext uri="{FF2B5EF4-FFF2-40B4-BE49-F238E27FC236}">
                <a16:creationId xmlns:a16="http://schemas.microsoft.com/office/drawing/2014/main" id="{8DD30D15-F973-3674-C2E9-F256A0E41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49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>
          <a:extLst>
            <a:ext uri="{FF2B5EF4-FFF2-40B4-BE49-F238E27FC236}">
              <a16:creationId xmlns:a16="http://schemas.microsoft.com/office/drawing/2014/main" id="{09926DC8-5D04-C8D7-34FE-F595B1FC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>
            <a:extLst>
              <a:ext uri="{FF2B5EF4-FFF2-40B4-BE49-F238E27FC236}">
                <a16:creationId xmlns:a16="http://schemas.microsoft.com/office/drawing/2014/main" id="{DF345CE9-83BB-61B7-1224-355B0D4D5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>
            <a:extLst>
              <a:ext uri="{FF2B5EF4-FFF2-40B4-BE49-F238E27FC236}">
                <a16:creationId xmlns:a16="http://schemas.microsoft.com/office/drawing/2014/main" id="{2B4C7327-47A9-6780-8614-C2CFF89DD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19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5" name="Google Shape;7645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EFA22C98-027F-0203-7802-48036BFD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F328062A-18E5-C5EF-57D4-C817A0D840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6F81C637-1037-9739-F780-AC76AA980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17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47663C07-DF6E-8BBE-A701-CD98478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FB2354DA-D3EB-4F7C-E91E-41F331CEB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772CB2A3-5599-6D40-5829-421EE883C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243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ACA0403E-AF14-AA5F-D1C5-F9D39FEE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69048FC7-CA0A-C501-9D96-F6D35E689B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6B0AFBB5-C007-619D-0C81-848C6463C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407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>
          <a:extLst>
            <a:ext uri="{FF2B5EF4-FFF2-40B4-BE49-F238E27FC236}">
              <a16:creationId xmlns:a16="http://schemas.microsoft.com/office/drawing/2014/main" id="{4E9A5F2F-96C6-1E71-67D6-84635B141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>
            <a:extLst>
              <a:ext uri="{FF2B5EF4-FFF2-40B4-BE49-F238E27FC236}">
                <a16:creationId xmlns:a16="http://schemas.microsoft.com/office/drawing/2014/main" id="{CEC438B0-A6B3-91BA-AFE6-EF9890BD3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>
            <a:extLst>
              <a:ext uri="{FF2B5EF4-FFF2-40B4-BE49-F238E27FC236}">
                <a16:creationId xmlns:a16="http://schemas.microsoft.com/office/drawing/2014/main" id="{B4E2E44F-FA83-EB36-2C99-6C3061B91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09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542" name="Google Shape;2542;p3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20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20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20"/>
          <p:cNvSpPr/>
          <p:nvPr/>
        </p:nvSpPr>
        <p:spPr>
          <a:xfrm rot="10800000">
            <a:off x="-5810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5" name="Google Shape;4505;p20"/>
          <p:cNvSpPr/>
          <p:nvPr/>
        </p:nvSpPr>
        <p:spPr>
          <a:xfrm rot="10800000">
            <a:off x="2719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6" name="Google Shape;4506;p20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4507" name="Google Shape;4507;p20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20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4541" name="Google Shape;4541;p20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0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0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0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0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0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0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0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0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0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3" name="Google Shape;4723;p20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4" name="Google Shape;4724;p20"/>
          <p:cNvSpPr/>
          <p:nvPr/>
        </p:nvSpPr>
        <p:spPr>
          <a:xfrm>
            <a:off x="144947" y="2879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5" name="Google Shape;4725;p20"/>
          <p:cNvSpPr/>
          <p:nvPr/>
        </p:nvSpPr>
        <p:spPr>
          <a:xfrm>
            <a:off x="8368525" y="4216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6" name="Google Shape;4726;p20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7" name="Google Shape;4727;p20"/>
          <p:cNvSpPr/>
          <p:nvPr/>
        </p:nvSpPr>
        <p:spPr>
          <a:xfrm>
            <a:off x="8797847" y="22717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8" name="Google Shape;4728;p20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4729" name="Google Shape;472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5" name="Google Shape;4765;p20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6" name="Google Shape;4766;p20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7" name="Google Shape;4767;p20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4768" name="Google Shape;4768;p20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0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0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0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0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0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0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0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0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0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0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0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0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0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0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0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0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0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0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0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0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0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0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0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0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0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0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0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0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0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0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0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0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0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0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0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0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0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0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0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0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0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0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0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0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0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0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0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0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0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0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0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0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0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0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0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0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0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0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0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0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0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0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0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0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0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0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0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0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0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0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0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0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0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0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0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0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0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0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0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0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0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0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0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0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0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0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0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0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0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0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0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0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0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0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0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0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0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0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0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0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0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0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0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0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0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0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0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0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0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0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0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0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0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0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0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0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0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0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0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0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0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0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0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0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0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0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0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0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0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0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0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0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0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0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0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0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0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0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0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0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0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0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0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0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0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0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0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0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0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0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0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0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0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0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0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0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0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0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0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0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0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0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0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0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0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0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0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0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0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0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0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0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0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0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0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0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0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0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0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0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0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0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0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0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0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0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0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0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0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0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0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0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0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0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0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0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0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0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0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0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0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0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0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0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0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0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0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0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0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0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0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0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0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0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0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0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0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0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0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0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0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0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0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0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0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0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0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0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0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0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0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0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0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0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0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0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0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0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0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0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0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0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0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0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0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0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0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0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0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0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0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0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0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0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0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0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0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0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0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0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0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0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0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0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0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0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0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0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0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0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0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0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0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0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0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0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0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0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0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0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0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0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0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0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0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0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0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0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0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0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0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0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0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0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0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0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0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0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0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0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0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0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0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0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0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0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0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0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0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0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0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0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0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0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0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0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0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0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0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0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0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0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0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0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0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0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0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0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0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0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0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0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0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0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0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0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0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0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0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0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0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0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0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0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0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0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0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0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0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0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0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0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0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0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0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0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0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0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0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0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0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0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0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0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0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0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0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0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0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0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0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0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0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0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0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0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0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0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0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0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0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0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0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0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0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0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0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0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0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0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0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0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0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0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0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0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0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0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0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0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0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0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0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0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0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0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0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0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0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0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0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0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0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0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0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0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0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0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0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0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0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0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0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0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0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0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0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0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0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0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0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0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0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0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0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0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0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0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0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0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0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0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0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0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0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0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0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0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0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0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0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0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0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0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0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0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0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0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0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0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0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0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0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0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0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0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0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0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0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0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0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0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0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0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0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0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0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0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0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0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0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0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0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0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0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0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0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0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0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0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2" name="Google Shape;5502;p20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41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6" name="Google Shape;6386;p25"/>
          <p:cNvSpPr txBox="1">
            <a:spLocks noGrp="1"/>
          </p:cNvSpPr>
          <p:nvPr>
            <p:ph type="subTitle" idx="1"/>
          </p:nvPr>
        </p:nvSpPr>
        <p:spPr>
          <a:xfrm>
            <a:off x="5867050" y="1986907"/>
            <a:ext cx="28080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387" name="Google Shape;6387;p25"/>
          <p:cNvSpPr txBox="1">
            <a:spLocks noGrp="1"/>
          </p:cNvSpPr>
          <p:nvPr>
            <p:ph type="subTitle" idx="2"/>
          </p:nvPr>
        </p:nvSpPr>
        <p:spPr>
          <a:xfrm>
            <a:off x="5867050" y="2497900"/>
            <a:ext cx="23457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388" name="Google Shape;6388;p2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389" name="Google Shape;6389;p25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6390" name="Google Shape;6390;p25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3" name="Google Shape;6423;p25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4" name="Google Shape;6424;p25"/>
          <p:cNvSpPr/>
          <p:nvPr/>
        </p:nvSpPr>
        <p:spPr>
          <a:xfrm rot="10800000">
            <a:off x="-6572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5" name="Google Shape;6425;p25"/>
          <p:cNvSpPr/>
          <p:nvPr/>
        </p:nvSpPr>
        <p:spPr>
          <a:xfrm rot="10800000">
            <a:off x="-4900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6" name="Google Shape;6426;p25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6427" name="Google Shape;6427;p25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5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5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5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5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5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5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5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5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5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5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5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5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5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5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5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5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5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5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5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5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5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5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5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5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5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9" name="Google Shape;6609;p25"/>
          <p:cNvSpPr/>
          <p:nvPr/>
        </p:nvSpPr>
        <p:spPr>
          <a:xfrm rot="10800000">
            <a:off x="257922" y="28242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0" name="Google Shape;6610;p25"/>
          <p:cNvSpPr/>
          <p:nvPr/>
        </p:nvSpPr>
        <p:spPr>
          <a:xfrm>
            <a:off x="-559615" y="49747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56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75" r:id="rId7"/>
    <p:sldLayoutId id="214748367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4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://localhost:5277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" Target="slide4.xml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Hz9xDpXpnY?feature=oembed" TargetMode="External"/><Relationship Id="rId5" Type="http://schemas.openxmlformats.org/officeDocument/2006/relationships/image" Target="../media/image13.jpe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4" name="Google Shape;7634;p29"/>
          <p:cNvSpPr txBox="1">
            <a:spLocks noGrp="1"/>
          </p:cNvSpPr>
          <p:nvPr>
            <p:ph type="ctrTitle"/>
          </p:nvPr>
        </p:nvSpPr>
        <p:spPr>
          <a:xfrm>
            <a:off x="2192481" y="1438842"/>
            <a:ext cx="475903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ERRONKA AURKEZPENA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5" name="Google Shape;7635;p29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SwiftTECH | Eber Quintana &amp; Ander Ibañez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CB22F32A-862B-C6CD-0A2E-0F357ED03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BDFC6B72-31B2-1AB0-C28A-32350B4EC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FASTAPI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5C86500D-8CE7-5061-DEB4-A593D4CD56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Erronkaren datuak kudeatzeko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862EE9E2-1942-3F36-E82F-427A07C9134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A9C907E4-E78F-C64A-5FDB-E2CF908885FF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F8A9CA7C-658F-E073-E528-EDBC0784BEA0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6C93CD-A2E0-4110-2441-B5ECE895F65D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090D79-E1C1-2B07-0EB9-B6B90ADA4376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601C6EA4-FA0A-3F2E-4B8B-5E9FC357CA63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B5BF405-45D9-C8B4-4500-E8A51724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986" y="-913504"/>
            <a:ext cx="5332184" cy="53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4CFCA228-2A83-2253-8553-5B2C23BB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E572D25E-AE64-A39A-906C-7D1AB2A4C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ERP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12D5F8E5-288B-E19A-CE0A-C71CD7EE14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dirty="0"/>
              <a:t>Enpresa baliabideak kudeatzeko sistema</a:t>
            </a:r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2CA5BA80-D390-3098-8597-285A4CFDE7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095093C6-0749-DA94-AA41-15472647B892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5E4BF697-B8F3-BC4C-D73C-870C0CDA1DF8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03019F-89B8-DC97-C4C6-9F914C6F50B9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D4A3F-FF64-E1F9-D7D2-87ED87C240F0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02BBD065-4226-B499-01E1-A93ED60D676F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C53E097F-995B-7552-1E8E-CE6ECEA60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7829" y="-2512968"/>
            <a:ext cx="8348436" cy="83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1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B01867D3-3AC1-E97D-156E-017B43B55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961C12ED-006C-DC48-9DBC-C1474BA9E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ODOO SISTEMA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186EF3D7-7370-8D63-E296-36F32132DD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5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ERP bat enpresaren baliabideak kudeatzeko erabiltzen den sistema da.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Gure kasuan, odooren barruan modulu berri bat egin dugu. Honek jokoaren ranking-a bistaratzeko aukera ematen du.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Datuak PostgreSQL “txapelketa” taulatik hartzen ditu datuak.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Odooren instalazioa docker barruan dugu, ubuntu sistema eragilearekin.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CC413569-04CB-B836-6893-12FEB8C159B8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039B2ED7-0273-08A1-3FC0-BE0E7A565DD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3C441DA7-97C9-550B-51D6-111F1CF0E05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D06EBB74-938C-4747-0669-B141AC4B4A5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F9069042-683B-8106-AF51-E01C9D8D7F5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CB5C52EC-5030-FAB4-45EF-AECC39D4234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89EF9DB4-CE5E-934B-D544-1CFB7021F35B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55DE1413-E16D-D142-5363-21D7872B3A55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5C30421B-B9EF-FEC9-415C-26E087E0D95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AAE55543-F5F9-E878-D721-A2D680B8AB9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7297007E-C93B-C03D-8E0C-5D64D019B0F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839A5A95-260D-1F3E-8084-6FDD501C5BE0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E7076FDF-FB87-7D0E-2A8B-998411CF539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207298AB-94EE-E90F-92D2-4FF91BD2C02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DEC10F55-42E6-F964-E2E8-015D3EEE5EA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AAD53F5C-6567-B62E-2F23-1B8DD522450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26F9CE14-AD69-2BD4-A473-E68D7939470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7670A62F-41DD-CFF9-816F-B80313AE07F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3CFEBC35-1105-711C-40CB-254A01D8503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C9426BB5-6326-0B2B-C885-019C8B324157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8A88C7AE-DD43-EF19-D4D7-984AA674F562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DF762F47-0C94-EB83-AE59-F086E88BBA2A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ACDB81EF-CFBB-E993-1D18-6D2689E23E0C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4E295D4-267E-1994-AA44-6EE230B00985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6443AA-9873-EBCD-4EEC-97A7FFA02164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0F367C55-8716-8184-36EF-D544BBD927EC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8224B3C-815D-E649-922A-5DB7E9F9B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5" t="64255" b="12771"/>
          <a:stretch/>
        </p:blipFill>
        <p:spPr bwMode="auto">
          <a:xfrm>
            <a:off x="819150" y="3746269"/>
            <a:ext cx="3693830" cy="575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A74CCD-08BB-9F31-484B-E4F2F39F7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1230169"/>
            <a:ext cx="3693830" cy="864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C0EE9AE-ADEA-5793-B5BA-06AAD976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857923"/>
            <a:ext cx="886919" cy="2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399533B-7691-E3C6-1829-4D79848FD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96" r="35538" b="58844"/>
          <a:stretch/>
        </p:blipFill>
        <p:spPr bwMode="auto">
          <a:xfrm>
            <a:off x="802390" y="2137546"/>
            <a:ext cx="3710589" cy="1288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8" name="Picture 8" descr="Dockhunt | Docker Desktop">
            <a:extLst>
              <a:ext uri="{FF2B5EF4-FFF2-40B4-BE49-F238E27FC236}">
                <a16:creationId xmlns:a16="http://schemas.microsoft.com/office/drawing/2014/main" id="{3C17011C-8A40-BBA4-5874-21A451E9B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04" y="830601"/>
            <a:ext cx="389625" cy="3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203;p54">
            <a:extLst>
              <a:ext uri="{FF2B5EF4-FFF2-40B4-BE49-F238E27FC236}">
                <a16:creationId xmlns:a16="http://schemas.microsoft.com/office/drawing/2014/main" id="{63EA4928-4AD2-A21E-CA47-73130099EDD8}"/>
              </a:ext>
            </a:extLst>
          </p:cNvPr>
          <p:cNvSpPr txBox="1">
            <a:spLocks/>
          </p:cNvSpPr>
          <p:nvPr/>
        </p:nvSpPr>
        <p:spPr>
          <a:xfrm>
            <a:off x="819018" y="3423627"/>
            <a:ext cx="3693830" cy="289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900" dirty="0"/>
              <a:t>Izena, Abizena, nan, puntuaketa eta denbora</a:t>
            </a:r>
          </a:p>
        </p:txBody>
      </p:sp>
    </p:spTree>
    <p:extLst>
      <p:ext uri="{BB962C8B-B14F-4D97-AF65-F5344CB8AC3E}">
        <p14:creationId xmlns:p14="http://schemas.microsoft.com/office/powerpoint/2010/main" val="318206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AAE0A8A6-35FA-6A3F-998D-1376AD213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2D0DB89C-B6EA-79B8-26DB-7DEEBFFC26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DATU BASEAK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FAAAC5D6-80ED-31D2-8BBB-4CE2409E7A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Datuak gordetzeko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1C1071D2-6190-8E45-D060-E288C0C479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DEBE7637-834D-8641-A992-C3A2A86D6E10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5E901239-63BC-4191-76D0-FE0939CAF23D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A23B90-22BF-6445-CD10-3351FBE48E5E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F1A59C-4972-D967-9300-B940D0B14B62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488BF156-2E6E-031F-4E22-661AC74DAD4D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031975E-A27F-C5E2-3493-BB4A1C0DF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6463" y="-1964193"/>
            <a:ext cx="7663434" cy="81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7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A9F2159D-C012-3DAB-1BAA-479DD56A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B8C84E7B-7B44-D69B-D495-B6F2B205B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POSTGRESQL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9FA1BBD7-DCF3-7DA0-9E80-B85B8E5910F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86444" y="999573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Odooren batera PostgreSQL instalazioa egin dugu docker barruan.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Honen kasuan portu iriki bat jarri behar izan diogu, horrela eskolako edozein tokitatik sartzeko aukera dugu.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 base hau jokoko “online” datu guztiak gordetzeko erabiltzen dugu.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6A797BDF-3229-888C-72B0-B7F13D0B3232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BBC62A94-AFBD-063E-011D-362040EB6F1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55FDF058-8D7C-4589-C40E-9B8BCFDB0C4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0E8C3CA3-2B7A-3ACB-C4BC-6D619F35400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3C1C7D5D-595D-2146-C34F-58D50BA92356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D2C00487-1AF1-72E7-5621-60A9ECC65B7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78E114DC-B410-A260-92D8-C8C9727B19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A4B8917E-B6EA-C674-4405-FFFCC0BA92B1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0DEE13D0-663F-1DAA-A3DE-16D33086A41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D32BE544-711F-6B69-2DDA-199A7D8DCE4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90766F80-7AC5-BB03-D192-F9806809A2B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4FD6507D-F844-31A8-CCCE-D85FE1BA4150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D4584894-D1F0-C758-BDCD-C7F8E72EFD3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83FDC3D7-27DE-E4C1-EBC8-9044B3F93B8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F512BB2A-16F0-F4E7-4D9F-9D46CA15023D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66435943-F1E4-622A-7A42-44405526DF7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D952E32C-4C51-1CB1-99BE-2C3A07B6533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13F80548-2287-986C-D72E-7334AAF9403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B51F837E-7DFA-82AF-9FE0-E3F23CC1368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3BCB18BF-5281-8774-6DC3-4ED6E1983DD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5A5FB869-422A-F57E-9327-5F634BA1856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8F9D98BC-9D42-6BE9-2C46-7F54BBAEA01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36556871-A16B-3108-50B2-7854296789B8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913C38C-C3FA-9A27-4573-AFB4EE1F2666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E4756C-7895-9710-CEB6-D509809A6067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B3043898-248F-E8D7-38F0-4AC831EC9784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8" name="Picture 8" descr="Dockhunt | Docker Desktop">
            <a:extLst>
              <a:ext uri="{FF2B5EF4-FFF2-40B4-BE49-F238E27FC236}">
                <a16:creationId xmlns:a16="http://schemas.microsoft.com/office/drawing/2014/main" id="{87D6A74C-1276-AE9A-BDA7-C8B71E4D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74" y="822446"/>
            <a:ext cx="389625" cy="3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075C0CA-EBD8-7D72-6D9D-3BE03CE649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23"/>
          <a:stretch/>
        </p:blipFill>
        <p:spPr>
          <a:xfrm>
            <a:off x="4844376" y="1212071"/>
            <a:ext cx="3563023" cy="181957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4ECA550-5573-D496-9A02-B180A3696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266" y="867775"/>
            <a:ext cx="306846" cy="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76DB6B-BDED-4C4F-A4FD-2B582A6C92C2}"/>
              </a:ext>
            </a:extLst>
          </p:cNvPr>
          <p:cNvSpPr/>
          <p:nvPr/>
        </p:nvSpPr>
        <p:spPr>
          <a:xfrm>
            <a:off x="6677076" y="1396274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35115AF-DD91-2A6E-2826-CA0BFDF2A152}"/>
              </a:ext>
            </a:extLst>
          </p:cNvPr>
          <p:cNvSpPr/>
          <p:nvPr/>
        </p:nvSpPr>
        <p:spPr>
          <a:xfrm>
            <a:off x="6684003" y="1497111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A6133-C2FE-DCEC-957D-27B5F00E268C}"/>
              </a:ext>
            </a:extLst>
          </p:cNvPr>
          <p:cNvSpPr/>
          <p:nvPr/>
        </p:nvSpPr>
        <p:spPr>
          <a:xfrm>
            <a:off x="6684003" y="1605221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08D49FE-9EDA-64AC-6AFF-4ECA1714FD3C}"/>
              </a:ext>
            </a:extLst>
          </p:cNvPr>
          <p:cNvSpPr/>
          <p:nvPr/>
        </p:nvSpPr>
        <p:spPr>
          <a:xfrm>
            <a:off x="6684003" y="1715712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35E607B-8CF4-B5E5-B664-FD5FD3437D49}"/>
              </a:ext>
            </a:extLst>
          </p:cNvPr>
          <p:cNvSpPr/>
          <p:nvPr/>
        </p:nvSpPr>
        <p:spPr>
          <a:xfrm>
            <a:off x="5549899" y="1826203"/>
            <a:ext cx="1514475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3015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FBF543B-AEA3-E2C5-82CD-D19B53C7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t="3397" r="70178" b="75510"/>
          <a:stretch>
            <a:fillRect/>
          </a:stretch>
        </p:blipFill>
        <p:spPr bwMode="auto">
          <a:xfrm>
            <a:off x="1631564" y="1157587"/>
            <a:ext cx="2940436" cy="12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Imagen 1" descr="Tabla&#10;&#10;Descripción generada automáticamente con confianza media">
            <a:extLst>
              <a:ext uri="{FF2B5EF4-FFF2-40B4-BE49-F238E27FC236}">
                <a16:creationId xmlns:a16="http://schemas.microsoft.com/office/drawing/2014/main" id="{DF573718-DCF4-A282-20D1-1D19167D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938" b="65668"/>
          <a:stretch>
            <a:fillRect/>
          </a:stretch>
        </p:blipFill>
        <p:spPr bwMode="auto">
          <a:xfrm>
            <a:off x="1734145" y="2569124"/>
            <a:ext cx="5907995" cy="122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1D4D9C9-2BAB-7A76-04E2-4E24EF3B8A78}"/>
              </a:ext>
            </a:extLst>
          </p:cNvPr>
          <p:cNvSpPr/>
          <p:nvPr/>
        </p:nvSpPr>
        <p:spPr>
          <a:xfrm>
            <a:off x="1914550" y="1232673"/>
            <a:ext cx="1034015" cy="146065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21D0F2-9934-8B63-E1D0-DF80BD5ABEE7}"/>
              </a:ext>
            </a:extLst>
          </p:cNvPr>
          <p:cNvSpPr/>
          <p:nvPr/>
        </p:nvSpPr>
        <p:spPr>
          <a:xfrm>
            <a:off x="1653425" y="5257578"/>
            <a:ext cx="390681" cy="74205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C28DEFD-EAAB-9857-C1FC-FDDD5686B5ED}"/>
              </a:ext>
            </a:extLst>
          </p:cNvPr>
          <p:cNvSpPr/>
          <p:nvPr/>
        </p:nvSpPr>
        <p:spPr>
          <a:xfrm>
            <a:off x="5165610" y="4645349"/>
            <a:ext cx="69395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12F29-60A1-D3A9-FC12-BE3DB88B59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9655" y="581982"/>
            <a:ext cx="55209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F448D-F025-77C9-AFD2-886E48FD977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9655" y="2763207"/>
            <a:ext cx="55209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4098" name="Picture 2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41A8747E-1D7C-21F0-0421-897F4686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235" r="65659" b="77815"/>
          <a:stretch>
            <a:fillRect/>
          </a:stretch>
        </p:blipFill>
        <p:spPr bwMode="auto">
          <a:xfrm>
            <a:off x="4583976" y="1153685"/>
            <a:ext cx="3120553" cy="127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6DE7919-3D5D-C809-07A8-E29D4E43D027}"/>
              </a:ext>
            </a:extLst>
          </p:cNvPr>
          <p:cNvSpPr/>
          <p:nvPr/>
        </p:nvSpPr>
        <p:spPr>
          <a:xfrm>
            <a:off x="4713538" y="1191329"/>
            <a:ext cx="973537" cy="173628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84D485A-DADF-6AE2-EF33-D782F3522304}"/>
              </a:ext>
            </a:extLst>
          </p:cNvPr>
          <p:cNvSpPr/>
          <p:nvPr/>
        </p:nvSpPr>
        <p:spPr>
          <a:xfrm>
            <a:off x="1734145" y="2597385"/>
            <a:ext cx="697413" cy="135913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BB3B6070-53BF-EC55-FC00-481D2A305798}"/>
              </a:ext>
            </a:extLst>
          </p:cNvPr>
          <p:cNvSpPr txBox="1">
            <a:spLocks/>
          </p:cNvSpPr>
          <p:nvPr/>
        </p:nvSpPr>
        <p:spPr>
          <a:xfrm>
            <a:off x="1475405" y="3798586"/>
            <a:ext cx="3581400" cy="37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s-ES" sz="1000" dirty="0"/>
              <a:t>ERABILTZAILEAK, TXAPELKETA ETA GALDERAK TAULA</a:t>
            </a:r>
          </a:p>
        </p:txBody>
      </p:sp>
      <p:sp>
        <p:nvSpPr>
          <p:cNvPr id="15" name="Google Shape;14201;p54">
            <a:extLst>
              <a:ext uri="{FF2B5EF4-FFF2-40B4-BE49-F238E27FC236}">
                <a16:creationId xmlns:a16="http://schemas.microsoft.com/office/drawing/2014/main" id="{BE90ABD3-8898-8A29-91DB-F7AB8D3479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SQLite</a:t>
            </a:r>
            <a:endParaRPr dirty="0"/>
          </a:p>
        </p:txBody>
      </p:sp>
      <p:grpSp>
        <p:nvGrpSpPr>
          <p:cNvPr id="16" name="Google Shape;14247;p54">
            <a:extLst>
              <a:ext uri="{FF2B5EF4-FFF2-40B4-BE49-F238E27FC236}">
                <a16:creationId xmlns:a16="http://schemas.microsoft.com/office/drawing/2014/main" id="{20CDDE46-74D5-E219-E881-E41ACA9A149F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7" name="Google Shape;14248;p54">
              <a:extLst>
                <a:ext uri="{FF2B5EF4-FFF2-40B4-BE49-F238E27FC236}">
                  <a16:creationId xmlns:a16="http://schemas.microsoft.com/office/drawing/2014/main" id="{EA00C622-2B17-0A12-405E-1A8D7F6EA74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249;p54">
              <a:extLst>
                <a:ext uri="{FF2B5EF4-FFF2-40B4-BE49-F238E27FC236}">
                  <a16:creationId xmlns:a16="http://schemas.microsoft.com/office/drawing/2014/main" id="{C2A868BA-E4B3-F270-214B-737E4A33009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250;p54">
              <a:extLst>
                <a:ext uri="{FF2B5EF4-FFF2-40B4-BE49-F238E27FC236}">
                  <a16:creationId xmlns:a16="http://schemas.microsoft.com/office/drawing/2014/main" id="{AE550CD0-EDBD-6291-AFA8-F25A81C9D40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251;p54">
              <a:extLst>
                <a:ext uri="{FF2B5EF4-FFF2-40B4-BE49-F238E27FC236}">
                  <a16:creationId xmlns:a16="http://schemas.microsoft.com/office/drawing/2014/main" id="{E2BD3F66-CE64-3B55-0CEE-3CEFC17A9872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254;p54">
              <a:extLst>
                <a:ext uri="{FF2B5EF4-FFF2-40B4-BE49-F238E27FC236}">
                  <a16:creationId xmlns:a16="http://schemas.microsoft.com/office/drawing/2014/main" id="{105C34ED-36CF-08FE-A8AF-0F6ED97718C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255;p54">
              <a:extLst>
                <a:ext uri="{FF2B5EF4-FFF2-40B4-BE49-F238E27FC236}">
                  <a16:creationId xmlns:a16="http://schemas.microsoft.com/office/drawing/2014/main" id="{4F1826E9-6547-872D-9905-D7D4C7F1FCF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256;p54">
              <a:extLst>
                <a:ext uri="{FF2B5EF4-FFF2-40B4-BE49-F238E27FC236}">
                  <a16:creationId xmlns:a16="http://schemas.microsoft.com/office/drawing/2014/main" id="{358BFF3B-1C5D-D6D7-FFA5-4F1F4A58A9B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257;p54">
              <a:extLst>
                <a:ext uri="{FF2B5EF4-FFF2-40B4-BE49-F238E27FC236}">
                  <a16:creationId xmlns:a16="http://schemas.microsoft.com/office/drawing/2014/main" id="{F24E46F4-6097-80F8-8C3D-41081F30046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258;p54">
              <a:extLst>
                <a:ext uri="{FF2B5EF4-FFF2-40B4-BE49-F238E27FC236}">
                  <a16:creationId xmlns:a16="http://schemas.microsoft.com/office/drawing/2014/main" id="{63043BAE-452C-1F9D-CF6C-0EE9DE1E56A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59;p54">
              <a:extLst>
                <a:ext uri="{FF2B5EF4-FFF2-40B4-BE49-F238E27FC236}">
                  <a16:creationId xmlns:a16="http://schemas.microsoft.com/office/drawing/2014/main" id="{90E9FC9B-2D63-D835-220F-C78665024CB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4234;p54">
            <a:extLst>
              <a:ext uri="{FF2B5EF4-FFF2-40B4-BE49-F238E27FC236}">
                <a16:creationId xmlns:a16="http://schemas.microsoft.com/office/drawing/2014/main" id="{E08F27AC-E153-BB3A-898D-F32CC05E9DB6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28" name="Google Shape;14235;p54">
              <a:extLst>
                <a:ext uri="{FF2B5EF4-FFF2-40B4-BE49-F238E27FC236}">
                  <a16:creationId xmlns:a16="http://schemas.microsoft.com/office/drawing/2014/main" id="{52ADADD5-C336-FD59-88F2-C38FD2D9480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236;p54">
              <a:extLst>
                <a:ext uri="{FF2B5EF4-FFF2-40B4-BE49-F238E27FC236}">
                  <a16:creationId xmlns:a16="http://schemas.microsoft.com/office/drawing/2014/main" id="{14C59666-734E-BDBA-F8D7-A2439F5DF4B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237;p54">
              <a:extLst>
                <a:ext uri="{FF2B5EF4-FFF2-40B4-BE49-F238E27FC236}">
                  <a16:creationId xmlns:a16="http://schemas.microsoft.com/office/drawing/2014/main" id="{B87087A3-0A04-3444-9842-4DE6C579991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238;p54">
              <a:extLst>
                <a:ext uri="{FF2B5EF4-FFF2-40B4-BE49-F238E27FC236}">
                  <a16:creationId xmlns:a16="http://schemas.microsoft.com/office/drawing/2014/main" id="{4714D633-AFA9-137C-45C5-FF182AA2F62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14239;p54">
              <a:extLst>
                <a:ext uri="{FF2B5EF4-FFF2-40B4-BE49-F238E27FC236}">
                  <a16:creationId xmlns:a16="http://schemas.microsoft.com/office/drawing/2014/main" id="{63C65390-4BF7-8BE2-22FC-A37CC09F83F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14240;p54">
              <a:extLst>
                <a:ext uri="{FF2B5EF4-FFF2-40B4-BE49-F238E27FC236}">
                  <a16:creationId xmlns:a16="http://schemas.microsoft.com/office/drawing/2014/main" id="{04082A5A-C3F3-1606-92D2-A661AA28E69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14241;p54">
              <a:extLst>
                <a:ext uri="{FF2B5EF4-FFF2-40B4-BE49-F238E27FC236}">
                  <a16:creationId xmlns:a16="http://schemas.microsoft.com/office/drawing/2014/main" id="{AF62DF9F-DAD4-688F-9041-A3E10D6B04D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14242;p54">
              <a:extLst>
                <a:ext uri="{FF2B5EF4-FFF2-40B4-BE49-F238E27FC236}">
                  <a16:creationId xmlns:a16="http://schemas.microsoft.com/office/drawing/2014/main" id="{C9787112-7B38-D844-0470-D840E8105D3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14243;p54">
              <a:extLst>
                <a:ext uri="{FF2B5EF4-FFF2-40B4-BE49-F238E27FC236}">
                  <a16:creationId xmlns:a16="http://schemas.microsoft.com/office/drawing/2014/main" id="{8390B597-E9AE-5808-879C-08C0769FAA9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14244;p54">
              <a:extLst>
                <a:ext uri="{FF2B5EF4-FFF2-40B4-BE49-F238E27FC236}">
                  <a16:creationId xmlns:a16="http://schemas.microsoft.com/office/drawing/2014/main" id="{A9A59421-962F-6D6F-1588-99440A8834A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7" name="Rectángulo 4106">
            <a:extLst>
              <a:ext uri="{FF2B5EF4-FFF2-40B4-BE49-F238E27FC236}">
                <a16:creationId xmlns:a16="http://schemas.microsoft.com/office/drawing/2014/main" id="{882C19D2-F3BF-CB86-B5B0-ED7C4EBF774E}"/>
              </a:ext>
            </a:extLst>
          </p:cNvPr>
          <p:cNvSpPr/>
          <p:nvPr/>
        </p:nvSpPr>
        <p:spPr>
          <a:xfrm>
            <a:off x="3125983" y="2139594"/>
            <a:ext cx="497543" cy="1129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08" name="Rectángulo 4107">
            <a:extLst>
              <a:ext uri="{FF2B5EF4-FFF2-40B4-BE49-F238E27FC236}">
                <a16:creationId xmlns:a16="http://schemas.microsoft.com/office/drawing/2014/main" id="{C4EE53AA-D662-DA01-58C9-F237F29CCC2C}"/>
              </a:ext>
            </a:extLst>
          </p:cNvPr>
          <p:cNvSpPr/>
          <p:nvPr/>
        </p:nvSpPr>
        <p:spPr>
          <a:xfrm>
            <a:off x="5900647" y="1908359"/>
            <a:ext cx="497543" cy="1129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6125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5BC9ECA5-8E1E-8093-28F2-A020C59E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5998C797-6DD5-6877-44BE-520C0C0441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ORRIA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0C196B94-97DF-1C70-8A74-6B9C514598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Gure</a:t>
            </a:r>
            <a:r>
              <a:rPr lang="en" dirty="0"/>
              <a:t> web orri ofiziala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B75CC51C-C98D-79B8-0855-CF38595CDA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130A913D-0A60-FA64-4D44-A62C34F7941B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912FF2E8-0A95-8CF4-F0AA-91EB1E45D7A7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743A731-F732-089A-475B-2EE7CA327438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099BC5-C9AD-6167-35EE-91811AEDA251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81845F4F-3363-336D-26BA-344DFF221FC3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3E43F27-B691-5673-36D0-703B21A12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6"/>
          <a:stretch/>
        </p:blipFill>
        <p:spPr>
          <a:xfrm>
            <a:off x="766419" y="495241"/>
            <a:ext cx="3961143" cy="37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3BBF729A-4C82-7978-EA58-26D942983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B065EFF2-E464-9977-D763-A96C9C649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Gure Web Orria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43B43614-7E7B-DBA9-24B9-CB29D936039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52395" y="1213880"/>
            <a:ext cx="3046477" cy="3164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Hau da gure enpresaren web orria. Enpresaren koloreak </a:t>
            </a:r>
            <a:r>
              <a:rPr lang="es-ES" dirty="0" err="1"/>
              <a:t>jarraituz</a:t>
            </a:r>
            <a:r>
              <a:rPr lang="es-ES" dirty="0"/>
              <a:t> eta estilo </a:t>
            </a:r>
            <a:r>
              <a:rPr lang="es-ES" dirty="0" err="1"/>
              <a:t>erakargarri</a:t>
            </a:r>
            <a:r>
              <a:rPr lang="es-ES" dirty="0"/>
              <a:t> batekin.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Hainbat leiho ditu; Hasiera, </a:t>
            </a:r>
            <a:r>
              <a:rPr lang="es-ES" dirty="0" err="1"/>
              <a:t>Proiektuak</a:t>
            </a:r>
            <a:r>
              <a:rPr lang="es-ES" dirty="0"/>
              <a:t>, Ranking eta </a:t>
            </a:r>
            <a:r>
              <a:rPr lang="es-ES" dirty="0" err="1"/>
              <a:t>Kontaktua</a:t>
            </a:r>
            <a:r>
              <a:rPr lang="es-E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Ranking </a:t>
            </a:r>
            <a:r>
              <a:rPr lang="es-ES" dirty="0" err="1"/>
              <a:t>leihoaren</a:t>
            </a:r>
            <a:r>
              <a:rPr lang="es-ES" dirty="0"/>
              <a:t> barruan ERP ez </a:t>
            </a:r>
            <a:r>
              <a:rPr lang="es-ES" dirty="0" err="1"/>
              <a:t>duten</a:t>
            </a:r>
            <a:r>
              <a:rPr lang="es-ES" dirty="0"/>
              <a:t> </a:t>
            </a:r>
            <a:r>
              <a:rPr lang="es-ES" dirty="0" err="1"/>
              <a:t>pertsonek</a:t>
            </a:r>
            <a:r>
              <a:rPr lang="es-ES" dirty="0"/>
              <a:t> </a:t>
            </a:r>
            <a:r>
              <a:rPr lang="es-ES" dirty="0" err="1"/>
              <a:t>jokoko</a:t>
            </a:r>
            <a:r>
              <a:rPr lang="es-ES" dirty="0"/>
              <a:t> taula ikusteko aukeratu dute.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hlinkClick r:id="rId3"/>
              </a:rPr>
              <a:t>SARTU</a:t>
            </a:r>
            <a:endParaRPr lang="es-ES" dirty="0"/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C96AF70D-AC0B-86A1-AB33-73B7268E005C}"/>
              </a:ext>
            </a:extLst>
          </p:cNvPr>
          <p:cNvGrpSpPr/>
          <p:nvPr/>
        </p:nvGrpSpPr>
        <p:grpSpPr>
          <a:xfrm>
            <a:off x="5586480" y="675728"/>
            <a:ext cx="1357025" cy="21378"/>
            <a:chOff x="3018325" y="3484425"/>
            <a:chExt cx="798250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9DC81B2F-9D41-92A5-F36C-2CA98D975BF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C25B3E06-DE5C-0414-FABB-D721E0BE187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13FFCE23-6731-F5B3-F948-14ADD0104A4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49E9AEBF-FECD-8238-D074-2C36B5B5DA4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9C2A9C55-C6AB-7AE4-0887-C0CDA5EEC663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FB8A6ED0-5F8B-7D4B-5E78-C09F687BDC3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15EBA11A-4D89-F7A8-D2DF-5C914CFDC05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F213AB52-E03F-317D-1C72-7F3DC1E281FD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7159A906-0401-67B6-F14F-810C6A30719A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B63865DD-6959-5A1C-9F76-24DF793C078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54">
              <a:extLst>
                <a:ext uri="{FF2B5EF4-FFF2-40B4-BE49-F238E27FC236}">
                  <a16:creationId xmlns:a16="http://schemas.microsoft.com/office/drawing/2014/main" id="{D4AAF790-C76A-F70A-CA91-A1973D648CC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2302E22C-A29E-9593-8698-DB9E5EA058B4}"/>
              </a:ext>
            </a:extLst>
          </p:cNvPr>
          <p:cNvGrpSpPr/>
          <p:nvPr/>
        </p:nvGrpSpPr>
        <p:grpSpPr>
          <a:xfrm>
            <a:off x="2200502" y="675728"/>
            <a:ext cx="1356940" cy="21378"/>
            <a:chOff x="2940000" y="3484425"/>
            <a:chExt cx="79820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DF40E4F6-5367-338B-F540-9EB00CA3F60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D3388E22-3873-35B0-1765-AB3ED1DF9B5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1CA7161A-213D-D474-5448-A0EA1A380B4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76DD57F2-9785-4912-2686-64C2E514A36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54">
              <a:extLst>
                <a:ext uri="{FF2B5EF4-FFF2-40B4-BE49-F238E27FC236}">
                  <a16:creationId xmlns:a16="http://schemas.microsoft.com/office/drawing/2014/main" id="{125D85E1-D8F7-097D-A32B-7405AF5DB833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263A706B-C5D6-14B8-BDBD-790E05E33160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F8ECE525-3B8A-539C-566F-2BF994274A4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F7AA82F2-487D-D73A-6D01-93F62A03177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34119689-C290-D69C-B138-5AB203DE14F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239704B8-2925-4B94-BC37-97CDAE8AFF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5992CF8E-69EE-DACB-7CF0-4E33DD5FA621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6270FD7D-1117-3D34-CBB2-BF3FB0BA18D0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508594-09AF-FDB7-E494-0BD844D5E46F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42F641-C933-B319-3E18-1AAADF85C714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4" action="ppaction://hlinksldjump"/>
            <a:extLst>
              <a:ext uri="{FF2B5EF4-FFF2-40B4-BE49-F238E27FC236}">
                <a16:creationId xmlns:a16="http://schemas.microsoft.com/office/drawing/2014/main" id="{E5043055-00D4-3D3C-0ABD-6FD38FE380E9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4204;p54">
            <a:extLst>
              <a:ext uri="{FF2B5EF4-FFF2-40B4-BE49-F238E27FC236}">
                <a16:creationId xmlns:a16="http://schemas.microsoft.com/office/drawing/2014/main" id="{C9D1F208-E7BA-1EA9-1C6F-20FFC97C0803}"/>
              </a:ext>
            </a:extLst>
          </p:cNvPr>
          <p:cNvGrpSpPr/>
          <p:nvPr/>
        </p:nvGrpSpPr>
        <p:grpSpPr>
          <a:xfrm>
            <a:off x="1732071" y="1213880"/>
            <a:ext cx="2782067" cy="2235976"/>
            <a:chOff x="1917372" y="1288466"/>
            <a:chExt cx="2993079" cy="2405568"/>
          </a:xfrm>
        </p:grpSpPr>
        <p:sp>
          <p:nvSpPr>
            <p:cNvPr id="3" name="Google Shape;14205;p54">
              <a:extLst>
                <a:ext uri="{FF2B5EF4-FFF2-40B4-BE49-F238E27FC236}">
                  <a16:creationId xmlns:a16="http://schemas.microsoft.com/office/drawing/2014/main" id="{26703F1B-2F74-BA23-66B1-F4ABF87EC71F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206;p54">
              <a:extLst>
                <a:ext uri="{FF2B5EF4-FFF2-40B4-BE49-F238E27FC236}">
                  <a16:creationId xmlns:a16="http://schemas.microsoft.com/office/drawing/2014/main" id="{0AB44CF5-899B-B40D-8FDB-0432AB7B371D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207;p54">
              <a:extLst>
                <a:ext uri="{FF2B5EF4-FFF2-40B4-BE49-F238E27FC236}">
                  <a16:creationId xmlns:a16="http://schemas.microsoft.com/office/drawing/2014/main" id="{36D7AE32-FFAE-806A-0E6A-F05A102915BD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208;p54">
              <a:extLst>
                <a:ext uri="{FF2B5EF4-FFF2-40B4-BE49-F238E27FC236}">
                  <a16:creationId xmlns:a16="http://schemas.microsoft.com/office/drawing/2014/main" id="{2D23092F-D3B2-230B-1DA8-5972C4AF471C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209;p54">
              <a:extLst>
                <a:ext uri="{FF2B5EF4-FFF2-40B4-BE49-F238E27FC236}">
                  <a16:creationId xmlns:a16="http://schemas.microsoft.com/office/drawing/2014/main" id="{824F3B75-DC08-2EBF-81EC-A03BB5DFF9DB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210;p54">
              <a:extLst>
                <a:ext uri="{FF2B5EF4-FFF2-40B4-BE49-F238E27FC236}">
                  <a16:creationId xmlns:a16="http://schemas.microsoft.com/office/drawing/2014/main" id="{45C8D3EC-72C3-8DE5-2679-F325AEA5B232}"/>
                </a:ext>
              </a:extLst>
            </p:cNvPr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211;p54">
              <a:extLst>
                <a:ext uri="{FF2B5EF4-FFF2-40B4-BE49-F238E27FC236}">
                  <a16:creationId xmlns:a16="http://schemas.microsoft.com/office/drawing/2014/main" id="{F3F4DE20-E66D-32FC-89DF-B7B1EC9222AE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4212;p54">
            <a:extLst>
              <a:ext uri="{FF2B5EF4-FFF2-40B4-BE49-F238E27FC236}">
                <a16:creationId xmlns:a16="http://schemas.microsoft.com/office/drawing/2014/main" id="{EA64AC94-52E9-8723-6184-56424CB79356}"/>
              </a:ext>
            </a:extLst>
          </p:cNvPr>
          <p:cNvSpPr/>
          <p:nvPr/>
        </p:nvSpPr>
        <p:spPr>
          <a:xfrm>
            <a:off x="1731932" y="2882999"/>
            <a:ext cx="185482" cy="185482"/>
          </a:xfrm>
          <a:custGeom>
            <a:avLst/>
            <a:gdLst/>
            <a:ahLst/>
            <a:cxnLst/>
            <a:rect l="l" t="t" r="r" b="b"/>
            <a:pathLst>
              <a:path w="12237" h="12237" extrusionOk="0">
                <a:moveTo>
                  <a:pt x="0" y="0"/>
                </a:moveTo>
                <a:lnTo>
                  <a:pt x="0" y="6118"/>
                </a:lnTo>
                <a:cubicBezTo>
                  <a:pt x="0" y="9496"/>
                  <a:pt x="2739" y="12237"/>
                  <a:pt x="6118" y="12237"/>
                </a:cubicBezTo>
                <a:lnTo>
                  <a:pt x="12237" y="122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4213;p54">
            <a:extLst>
              <a:ext uri="{FF2B5EF4-FFF2-40B4-BE49-F238E27FC236}">
                <a16:creationId xmlns:a16="http://schemas.microsoft.com/office/drawing/2014/main" id="{27D274C2-D261-78F9-5F73-1E63B6796A2C}"/>
              </a:ext>
            </a:extLst>
          </p:cNvPr>
          <p:cNvPicPr preferRelativeResize="0"/>
          <p:nvPr/>
        </p:nvPicPr>
        <p:blipFill rotWithShape="1">
          <a:blip r:embed="rId5"/>
          <a:srcRect l="1183" r="1860"/>
          <a:stretch/>
        </p:blipFill>
        <p:spPr>
          <a:xfrm>
            <a:off x="1799758" y="1299456"/>
            <a:ext cx="2666303" cy="1412013"/>
          </a:xfrm>
          <a:prstGeom prst="rect">
            <a:avLst/>
          </a:prstGeom>
          <a:noFill/>
          <a:ln w="38100" cap="flat" cmpd="sng">
            <a:solidFill>
              <a:srgbClr val="3F4D53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" name="Google Shape;14214;p54">
            <a:extLst>
              <a:ext uri="{FF2B5EF4-FFF2-40B4-BE49-F238E27FC236}">
                <a16:creationId xmlns:a16="http://schemas.microsoft.com/office/drawing/2014/main" id="{1DA9B54F-F112-380B-14B2-6CF57A8EAA52}"/>
              </a:ext>
            </a:extLst>
          </p:cNvPr>
          <p:cNvGrpSpPr/>
          <p:nvPr/>
        </p:nvGrpSpPr>
        <p:grpSpPr>
          <a:xfrm>
            <a:off x="3982310" y="2388414"/>
            <a:ext cx="1118132" cy="1447011"/>
            <a:chOff x="4338285" y="2552085"/>
            <a:chExt cx="1202939" cy="1556763"/>
          </a:xfrm>
        </p:grpSpPr>
        <p:sp>
          <p:nvSpPr>
            <p:cNvPr id="13" name="Google Shape;14215;p54">
              <a:extLst>
                <a:ext uri="{FF2B5EF4-FFF2-40B4-BE49-F238E27FC236}">
                  <a16:creationId xmlns:a16="http://schemas.microsoft.com/office/drawing/2014/main" id="{5E521EEB-0C07-D060-EBC9-4590718001C2}"/>
                </a:ext>
              </a:extLst>
            </p:cNvPr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216;p54">
              <a:extLst>
                <a:ext uri="{FF2B5EF4-FFF2-40B4-BE49-F238E27FC236}">
                  <a16:creationId xmlns:a16="http://schemas.microsoft.com/office/drawing/2014/main" id="{2495B8D0-03DB-11D8-370E-EB0A2BFB5954}"/>
                </a:ext>
              </a:extLst>
            </p:cNvPr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Google Shape;14217;p54">
            <a:extLst>
              <a:ext uri="{FF2B5EF4-FFF2-40B4-BE49-F238E27FC236}">
                <a16:creationId xmlns:a16="http://schemas.microsoft.com/office/drawing/2014/main" id="{5445689A-852D-6BA3-50F6-6A2A21E681AD}"/>
              </a:ext>
            </a:extLst>
          </p:cNvPr>
          <p:cNvPicPr preferRelativeResize="0"/>
          <p:nvPr/>
        </p:nvPicPr>
        <p:blipFill>
          <a:blip r:embed="rId6"/>
          <a:srcRect l="1929" r="1929"/>
          <a:stretch/>
        </p:blipFill>
        <p:spPr>
          <a:xfrm rot="21599988">
            <a:off x="4038726" y="2450766"/>
            <a:ext cx="1004884" cy="132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4218;p54">
            <a:extLst>
              <a:ext uri="{FF2B5EF4-FFF2-40B4-BE49-F238E27FC236}">
                <a16:creationId xmlns:a16="http://schemas.microsoft.com/office/drawing/2014/main" id="{0F8BE9C8-91B5-4822-A1C2-1772BB7CDD2E}"/>
              </a:ext>
            </a:extLst>
          </p:cNvPr>
          <p:cNvGrpSpPr/>
          <p:nvPr/>
        </p:nvGrpSpPr>
        <p:grpSpPr>
          <a:xfrm>
            <a:off x="3750729" y="3191764"/>
            <a:ext cx="415036" cy="861965"/>
            <a:chOff x="4089139" y="3416366"/>
            <a:chExt cx="446516" cy="927342"/>
          </a:xfrm>
        </p:grpSpPr>
        <p:sp>
          <p:nvSpPr>
            <p:cNvPr id="17" name="Google Shape;14219;p54">
              <a:extLst>
                <a:ext uri="{FF2B5EF4-FFF2-40B4-BE49-F238E27FC236}">
                  <a16:creationId xmlns:a16="http://schemas.microsoft.com/office/drawing/2014/main" id="{A2C9EEBB-9AF0-085C-AA88-024A0691EB0F}"/>
                </a:ext>
              </a:extLst>
            </p:cNvPr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220;p54">
              <a:extLst>
                <a:ext uri="{FF2B5EF4-FFF2-40B4-BE49-F238E27FC236}">
                  <a16:creationId xmlns:a16="http://schemas.microsoft.com/office/drawing/2014/main" id="{CACC9300-0AC8-568C-A1D7-49AF542C1749}"/>
                </a:ext>
              </a:extLst>
            </p:cNvPr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221;p54">
              <a:extLst>
                <a:ext uri="{FF2B5EF4-FFF2-40B4-BE49-F238E27FC236}">
                  <a16:creationId xmlns:a16="http://schemas.microsoft.com/office/drawing/2014/main" id="{1F0404DA-DD0F-F12E-6024-535453CF8765}"/>
                </a:ext>
              </a:extLst>
            </p:cNvPr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222;p54">
              <a:extLst>
                <a:ext uri="{FF2B5EF4-FFF2-40B4-BE49-F238E27FC236}">
                  <a16:creationId xmlns:a16="http://schemas.microsoft.com/office/drawing/2014/main" id="{37DEF940-A19F-9F57-96BD-C925BA4D2445}"/>
                </a:ext>
              </a:extLst>
            </p:cNvPr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223;p54">
            <a:extLst>
              <a:ext uri="{FF2B5EF4-FFF2-40B4-BE49-F238E27FC236}">
                <a16:creationId xmlns:a16="http://schemas.microsoft.com/office/drawing/2014/main" id="{97D39C43-A04C-89F1-A2FF-D38BE5BAC779}"/>
              </a:ext>
            </a:extLst>
          </p:cNvPr>
          <p:cNvSpPr/>
          <p:nvPr/>
        </p:nvSpPr>
        <p:spPr>
          <a:xfrm>
            <a:off x="2545461" y="2892896"/>
            <a:ext cx="221951" cy="221951"/>
          </a:xfrm>
          <a:custGeom>
            <a:avLst/>
            <a:gdLst/>
            <a:ahLst/>
            <a:cxnLst/>
            <a:rect l="l" t="t" r="r" b="b"/>
            <a:pathLst>
              <a:path w="14643" h="14643" extrusionOk="0">
                <a:moveTo>
                  <a:pt x="1" y="1"/>
                </a:moveTo>
                <a:lnTo>
                  <a:pt x="14643" y="14643"/>
                </a:lnTo>
                <a:lnTo>
                  <a:pt x="14643" y="7322"/>
                </a:lnTo>
                <a:cubicBezTo>
                  <a:pt x="14643" y="3271"/>
                  <a:pt x="11365" y="1"/>
                  <a:pt x="7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4224;p54">
            <a:extLst>
              <a:ext uri="{FF2B5EF4-FFF2-40B4-BE49-F238E27FC236}">
                <a16:creationId xmlns:a16="http://schemas.microsoft.com/office/drawing/2014/main" id="{93FEE1B5-3CC4-F25D-B3F2-544EB7D3253E}"/>
              </a:ext>
            </a:extLst>
          </p:cNvPr>
          <p:cNvGrpSpPr/>
          <p:nvPr/>
        </p:nvGrpSpPr>
        <p:grpSpPr>
          <a:xfrm>
            <a:off x="770126" y="2893018"/>
            <a:ext cx="2219348" cy="1331615"/>
            <a:chOff x="882465" y="3094962"/>
            <a:chExt cx="2387679" cy="1432614"/>
          </a:xfrm>
        </p:grpSpPr>
        <p:sp>
          <p:nvSpPr>
            <p:cNvPr id="23" name="Google Shape;14225;p54">
              <a:extLst>
                <a:ext uri="{FF2B5EF4-FFF2-40B4-BE49-F238E27FC236}">
                  <a16:creationId xmlns:a16="http://schemas.microsoft.com/office/drawing/2014/main" id="{C44B17DC-2A27-83E0-5283-5674DC3CA658}"/>
                </a:ext>
              </a:extLst>
            </p:cNvPr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226;p54">
              <a:extLst>
                <a:ext uri="{FF2B5EF4-FFF2-40B4-BE49-F238E27FC236}">
                  <a16:creationId xmlns:a16="http://schemas.microsoft.com/office/drawing/2014/main" id="{C17529B4-45EC-EC85-3DDA-A800309172A3}"/>
                </a:ext>
              </a:extLst>
            </p:cNvPr>
            <p:cNvSpPr/>
            <p:nvPr/>
          </p:nvSpPr>
          <p:spPr>
            <a:xfrm>
              <a:off x="1240594" y="3214300"/>
              <a:ext cx="1671372" cy="1074452"/>
            </a:xfrm>
            <a:custGeom>
              <a:avLst/>
              <a:gdLst/>
              <a:ahLst/>
              <a:cxnLst/>
              <a:rect l="l" t="t" r="r" b="b"/>
              <a:pathLst>
                <a:path w="102491" h="65887" extrusionOk="0">
                  <a:moveTo>
                    <a:pt x="1" y="1"/>
                  </a:moveTo>
                  <a:lnTo>
                    <a:pt x="1" y="65886"/>
                  </a:lnTo>
                  <a:lnTo>
                    <a:pt x="102490" y="65886"/>
                  </a:lnTo>
                  <a:lnTo>
                    <a:pt x="102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227;p54">
              <a:extLst>
                <a:ext uri="{FF2B5EF4-FFF2-40B4-BE49-F238E27FC236}">
                  <a16:creationId xmlns:a16="http://schemas.microsoft.com/office/drawing/2014/main" id="{84E5CE40-8D54-1BA3-F6E7-1CBC96A1841E}"/>
                </a:ext>
              </a:extLst>
            </p:cNvPr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228;p54">
              <a:extLst>
                <a:ext uri="{FF2B5EF4-FFF2-40B4-BE49-F238E27FC236}">
                  <a16:creationId xmlns:a16="http://schemas.microsoft.com/office/drawing/2014/main" id="{AFFF31E0-832F-CDEB-2FEB-F78BF2099A74}"/>
                </a:ext>
              </a:extLst>
            </p:cNvPr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4229;p54">
            <a:extLst>
              <a:ext uri="{FF2B5EF4-FFF2-40B4-BE49-F238E27FC236}">
                <a16:creationId xmlns:a16="http://schemas.microsoft.com/office/drawing/2014/main" id="{EB277C61-D488-96EC-768A-56D186AB6B4F}"/>
              </a:ext>
            </a:extLst>
          </p:cNvPr>
          <p:cNvSpPr/>
          <p:nvPr/>
        </p:nvSpPr>
        <p:spPr>
          <a:xfrm>
            <a:off x="991990" y="2892851"/>
            <a:ext cx="221936" cy="221936"/>
          </a:xfrm>
          <a:custGeom>
            <a:avLst/>
            <a:gdLst/>
            <a:ahLst/>
            <a:cxnLst/>
            <a:rect l="l" t="t" r="r" b="b"/>
            <a:pathLst>
              <a:path w="14642" h="14642" extrusionOk="0">
                <a:moveTo>
                  <a:pt x="7322" y="1"/>
                </a:moveTo>
                <a:cubicBezTo>
                  <a:pt x="3275" y="1"/>
                  <a:pt x="1" y="3274"/>
                  <a:pt x="1" y="7322"/>
                </a:cubicBezTo>
                <a:lnTo>
                  <a:pt x="1" y="14641"/>
                </a:lnTo>
                <a:lnTo>
                  <a:pt x="146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14230;p54">
            <a:extLst>
              <a:ext uri="{FF2B5EF4-FFF2-40B4-BE49-F238E27FC236}">
                <a16:creationId xmlns:a16="http://schemas.microsoft.com/office/drawing/2014/main" id="{C7A65C39-99F6-99CA-95E3-4B93FB85C79E}"/>
              </a:ext>
            </a:extLst>
          </p:cNvPr>
          <p:cNvGrpSpPr/>
          <p:nvPr/>
        </p:nvGrpSpPr>
        <p:grpSpPr>
          <a:xfrm>
            <a:off x="3779577" y="3314524"/>
            <a:ext cx="357363" cy="598610"/>
            <a:chOff x="4443585" y="673528"/>
            <a:chExt cx="1462805" cy="2451309"/>
          </a:xfrm>
        </p:grpSpPr>
        <p:pic>
          <p:nvPicPr>
            <p:cNvPr id="29" name="Google Shape;14231;p54">
              <a:extLst>
                <a:ext uri="{FF2B5EF4-FFF2-40B4-BE49-F238E27FC236}">
                  <a16:creationId xmlns:a16="http://schemas.microsoft.com/office/drawing/2014/main" id="{355E785B-3602-134A-382C-3F963B6F250C}"/>
                </a:ext>
              </a:extLst>
            </p:cNvPr>
            <p:cNvPicPr preferRelativeResize="0"/>
            <p:nvPr/>
          </p:nvPicPr>
          <p:blipFill>
            <a:blip r:embed="rId7"/>
            <a:srcRect t="872" b="872"/>
            <a:stretch/>
          </p:blipFill>
          <p:spPr>
            <a:xfrm>
              <a:off x="4443626" y="673528"/>
              <a:ext cx="1462752" cy="2351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14232;p54">
              <a:extLst>
                <a:ext uri="{FF2B5EF4-FFF2-40B4-BE49-F238E27FC236}">
                  <a16:creationId xmlns:a16="http://schemas.microsoft.com/office/drawing/2014/main" id="{F6A54ADC-73B4-2A4A-8D94-BAF1A9B1760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342" r="1342" b="87202"/>
            <a:stretch/>
          </p:blipFill>
          <p:spPr>
            <a:xfrm>
              <a:off x="4443585" y="2872552"/>
              <a:ext cx="1462805" cy="2522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Google Shape;14233;p54">
            <a:extLst>
              <a:ext uri="{FF2B5EF4-FFF2-40B4-BE49-F238E27FC236}">
                <a16:creationId xmlns:a16="http://schemas.microsoft.com/office/drawing/2014/main" id="{9D620BA8-A275-69F3-CF12-A8DBC2F8DE90}"/>
              </a:ext>
            </a:extLst>
          </p:cNvPr>
          <p:cNvPicPr preferRelativeResize="0"/>
          <p:nvPr/>
        </p:nvPicPr>
        <p:blipFill rotWithShape="1">
          <a:blip r:embed="rId9"/>
          <a:srcRect l="1080" r="10970"/>
          <a:stretch/>
        </p:blipFill>
        <p:spPr>
          <a:xfrm>
            <a:off x="1102887" y="3003819"/>
            <a:ext cx="1521718" cy="998659"/>
          </a:xfrm>
          <a:prstGeom prst="rect">
            <a:avLst/>
          </a:prstGeom>
          <a:noFill/>
          <a:ln w="38100" cap="flat" cmpd="sng">
            <a:solidFill>
              <a:srgbClr val="3F4D5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564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1791A4D2-B759-6E39-0A24-00728E713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889C614A-7C9D-D794-BCA4-C9B4866DCC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RANKING TAULA</a:t>
            </a:r>
            <a:endParaRPr dirty="0"/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8F1E1AE4-6859-B03B-A567-1AE6EE66231B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6632BF3B-6D7D-249A-DD40-15FCE1F1C49C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B0C1E98A-0A6D-2B18-D2DE-B3E3D7D65C93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9051D34B-C077-935F-28A5-7BFB9536A2C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23DB9B1A-2FF0-5E96-DC5F-707AD18DCF74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C453B957-1CBA-3940-84F0-30B98F2E522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F3D819CA-8363-BCBE-9CEE-6A88E6E9415B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2265D1A3-CC97-0474-4D8E-25F0C71CBF31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BB65984F-D72E-C1C4-717F-D5777896994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BA05C18D-785B-5F40-4444-E3E99DB82BA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0E5A8557-C16D-0320-A5C8-E4552717A3F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8E534911-5FFA-9529-97D7-1E227457B19C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A9448A94-6C08-2889-B227-5961874BBC87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D1FA8B6C-7D98-BA2B-8FA8-66EFA96EA4F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03CD7B54-219A-7C10-7DC7-0D59ADB85F3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60085E7E-B528-2F04-4D05-FC06C9961E3B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889FC67D-3AA5-F026-3C5B-341B57B9DA0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487FAE0F-A5DB-BE3D-306F-B99D36E5281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96211954-703E-DB2B-7F2C-561A2CF9FAA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FCCBF1CF-7B18-C80F-F8CA-FC9DF3C21BA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1F1C5D56-6CA5-EAB3-5BC7-9352E4572E0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2C0F69D7-2400-F336-A351-174CF2A2511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39197C81-FD24-EF61-80AF-6154D35D69A6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516AD1-7DDE-717D-3D72-42AB4C0824B7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D0811D-3165-F4D0-C278-89C219335230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E14F9F9D-A082-6860-17B0-82B6F20CC535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0206C7-8AEC-AB39-F7E7-ED65193E1C5D}"/>
              </a:ext>
            </a:extLst>
          </p:cNvPr>
          <p:cNvSpPr/>
          <p:nvPr/>
        </p:nvSpPr>
        <p:spPr>
          <a:xfrm>
            <a:off x="5852958" y="3106301"/>
            <a:ext cx="1201632" cy="165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99B78-4938-10EC-37B3-ED49DDB8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654" y="1049014"/>
            <a:ext cx="6610022" cy="3369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3908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B7CF28C0-8EB2-C9B0-EA8E-E2311D574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F4648433-C9E5-5C7E-4793-6FFFECA2F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APP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4663A4C4-154F-35F0-929F-79D37220AA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Dena ondo al dagoen konprobatu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F2C5594F-6ABB-B7FA-CE04-561E4D3F08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DACA6232-93DF-9AA9-F7CA-15FC894491A9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E014A599-148A-6E0A-70CC-83B2E4E6AEA9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60A9326-C38F-0224-5C5B-7CA819DCBFE9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BD089A2-E043-B285-8DFF-FFE6E8C542AE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96F321F7-19BB-5751-582C-0F0C89AC253E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Forma, Icono, Flecha&#10;&#10;Descripción generada automáticamente">
            <a:extLst>
              <a:ext uri="{FF2B5EF4-FFF2-40B4-BE49-F238E27FC236}">
                <a16:creationId xmlns:a16="http://schemas.microsoft.com/office/drawing/2014/main" id="{728071EE-C248-47D4-BF6E-EEAAA869C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0599" y="-1541274"/>
            <a:ext cx="7467600" cy="77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>
          <a:extLst>
            <a:ext uri="{FF2B5EF4-FFF2-40B4-BE49-F238E27FC236}">
              <a16:creationId xmlns:a16="http://schemas.microsoft.com/office/drawing/2014/main" id="{6B30F9E8-336B-B351-68C6-6254E7707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9" name="Google Shape;13089;p47">
            <a:extLst>
              <a:ext uri="{FF2B5EF4-FFF2-40B4-BE49-F238E27FC236}">
                <a16:creationId xmlns:a16="http://schemas.microsoft.com/office/drawing/2014/main" id="{C46377BD-ADAD-6D0D-7A1C-00A75D5A53BB}"/>
              </a:ext>
            </a:extLst>
          </p:cNvPr>
          <p:cNvGrpSpPr/>
          <p:nvPr/>
        </p:nvGrpSpPr>
        <p:grpSpPr>
          <a:xfrm>
            <a:off x="2200502" y="675728"/>
            <a:ext cx="4743010" cy="21378"/>
            <a:chOff x="2200502" y="675728"/>
            <a:chExt cx="4743010" cy="21378"/>
          </a:xfrm>
        </p:grpSpPr>
        <p:grpSp>
          <p:nvGrpSpPr>
            <p:cNvPr id="13090" name="Google Shape;13090;p47">
              <a:extLst>
                <a:ext uri="{FF2B5EF4-FFF2-40B4-BE49-F238E27FC236}">
                  <a16:creationId xmlns:a16="http://schemas.microsoft.com/office/drawing/2014/main" id="{73EF1280-490A-1BCF-AC04-51EB909ACD8E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3091" name="Google Shape;13091;p47">
                <a:extLst>
                  <a:ext uri="{FF2B5EF4-FFF2-40B4-BE49-F238E27FC236}">
                    <a16:creationId xmlns:a16="http://schemas.microsoft.com/office/drawing/2014/main" id="{6A944F10-AEB8-E51C-C568-21649C082E5A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2" name="Google Shape;13092;p47">
                <a:extLst>
                  <a:ext uri="{FF2B5EF4-FFF2-40B4-BE49-F238E27FC236}">
                    <a16:creationId xmlns:a16="http://schemas.microsoft.com/office/drawing/2014/main" id="{5C6CBC21-36B3-1E27-96ED-CC96758EF515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3" name="Google Shape;13093;p47">
                <a:extLst>
                  <a:ext uri="{FF2B5EF4-FFF2-40B4-BE49-F238E27FC236}">
                    <a16:creationId xmlns:a16="http://schemas.microsoft.com/office/drawing/2014/main" id="{FF3542A6-54FB-15F8-025F-3674E9E5587F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4" name="Google Shape;13094;p47">
                <a:extLst>
                  <a:ext uri="{FF2B5EF4-FFF2-40B4-BE49-F238E27FC236}">
                    <a16:creationId xmlns:a16="http://schemas.microsoft.com/office/drawing/2014/main" id="{D702A2E0-FE4C-35E7-979B-4644D7159FE1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5" name="Google Shape;13095;p47">
                <a:extLst>
                  <a:ext uri="{FF2B5EF4-FFF2-40B4-BE49-F238E27FC236}">
                    <a16:creationId xmlns:a16="http://schemas.microsoft.com/office/drawing/2014/main" id="{063FB3DC-09E6-0FD5-E01D-63B40047E3FE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6" name="Google Shape;13096;p47">
                <a:extLst>
                  <a:ext uri="{FF2B5EF4-FFF2-40B4-BE49-F238E27FC236}">
                    <a16:creationId xmlns:a16="http://schemas.microsoft.com/office/drawing/2014/main" id="{E0A71102-12ED-5094-030D-275BD2147EE7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7" name="Google Shape;13097;p47">
                <a:extLst>
                  <a:ext uri="{FF2B5EF4-FFF2-40B4-BE49-F238E27FC236}">
                    <a16:creationId xmlns:a16="http://schemas.microsoft.com/office/drawing/2014/main" id="{64CB40F6-429E-6859-F3F2-1BC2E89B2BA3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8" name="Google Shape;13098;p47">
                <a:extLst>
                  <a:ext uri="{FF2B5EF4-FFF2-40B4-BE49-F238E27FC236}">
                    <a16:creationId xmlns:a16="http://schemas.microsoft.com/office/drawing/2014/main" id="{D97D4281-B97B-6E46-6531-CA2485BF798F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9" name="Google Shape;13099;p47">
                <a:extLst>
                  <a:ext uri="{FF2B5EF4-FFF2-40B4-BE49-F238E27FC236}">
                    <a16:creationId xmlns:a16="http://schemas.microsoft.com/office/drawing/2014/main" id="{1D3429CB-6E91-7A45-B42C-B5FA0FE8B134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103" name="Google Shape;13103;p47">
              <a:extLst>
                <a:ext uri="{FF2B5EF4-FFF2-40B4-BE49-F238E27FC236}">
                  <a16:creationId xmlns:a16="http://schemas.microsoft.com/office/drawing/2014/main" id="{DB4EC638-EB38-CD82-BDBF-F76F016FDF79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13104" name="Google Shape;13104;p47">
                <a:extLst>
                  <a:ext uri="{FF2B5EF4-FFF2-40B4-BE49-F238E27FC236}">
                    <a16:creationId xmlns:a16="http://schemas.microsoft.com/office/drawing/2014/main" id="{DA3BE3AB-85FC-C14B-E5D6-6A1072EE22DB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5" name="Google Shape;13105;p47">
                <a:extLst>
                  <a:ext uri="{FF2B5EF4-FFF2-40B4-BE49-F238E27FC236}">
                    <a16:creationId xmlns:a16="http://schemas.microsoft.com/office/drawing/2014/main" id="{D26A9C9F-E345-A145-E9AB-CFE4F0211D33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6" name="Google Shape;13106;p47">
                <a:extLst>
                  <a:ext uri="{FF2B5EF4-FFF2-40B4-BE49-F238E27FC236}">
                    <a16:creationId xmlns:a16="http://schemas.microsoft.com/office/drawing/2014/main" id="{03C9E311-AA46-EBC9-459D-FC39A08F1952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7" name="Google Shape;13107;p47">
                <a:extLst>
                  <a:ext uri="{FF2B5EF4-FFF2-40B4-BE49-F238E27FC236}">
                    <a16:creationId xmlns:a16="http://schemas.microsoft.com/office/drawing/2014/main" id="{3CE2FFA3-59E2-5534-F5F8-6A44C35E90CD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1" name="Google Shape;13111;p47">
                <a:extLst>
                  <a:ext uri="{FF2B5EF4-FFF2-40B4-BE49-F238E27FC236}">
                    <a16:creationId xmlns:a16="http://schemas.microsoft.com/office/drawing/2014/main" id="{EE3B351E-6354-713F-6344-52DE67033DC9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2" name="Google Shape;13112;p47">
                <a:extLst>
                  <a:ext uri="{FF2B5EF4-FFF2-40B4-BE49-F238E27FC236}">
                    <a16:creationId xmlns:a16="http://schemas.microsoft.com/office/drawing/2014/main" id="{53B3E189-5D66-2565-49F5-4F589553103A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3" name="Google Shape;13113;p47">
                <a:extLst>
                  <a:ext uri="{FF2B5EF4-FFF2-40B4-BE49-F238E27FC236}">
                    <a16:creationId xmlns:a16="http://schemas.microsoft.com/office/drawing/2014/main" id="{B45313E2-FF5E-4D3E-3422-1DB4C730385E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4" name="Google Shape;13114;p47">
                <a:extLst>
                  <a:ext uri="{FF2B5EF4-FFF2-40B4-BE49-F238E27FC236}">
                    <a16:creationId xmlns:a16="http://schemas.microsoft.com/office/drawing/2014/main" id="{CAEE4C94-AEF0-4CDB-0D48-8D41E9058195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5" name="Google Shape;13115;p47">
                <a:extLst>
                  <a:ext uri="{FF2B5EF4-FFF2-40B4-BE49-F238E27FC236}">
                    <a16:creationId xmlns:a16="http://schemas.microsoft.com/office/drawing/2014/main" id="{45D3BCEB-F402-813D-2D4C-C3B6EEAB6C1E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3121" name="Google Shape;13121;p47">
            <a:extLst>
              <a:ext uri="{FF2B5EF4-FFF2-40B4-BE49-F238E27FC236}">
                <a16:creationId xmlns:a16="http://schemas.microsoft.com/office/drawing/2014/main" id="{AA0ADA92-AE19-731D-97D9-DCDAC88F8AA2}"/>
              </a:ext>
            </a:extLst>
          </p:cNvPr>
          <p:cNvSpPr/>
          <p:nvPr/>
        </p:nvSpPr>
        <p:spPr>
          <a:xfrm>
            <a:off x="3990900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22" name="Google Shape;13122;p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A98C3E-662F-FB16-6BD1-40D9B6BD79B3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3" name="Google Shape;13123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50398B-FB92-34BC-6B58-C4FE430E4FF6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4" name="Google Shape;13124;p47">
            <a:hlinkClick r:id="rId3" action="ppaction://hlinksldjump"/>
            <a:extLst>
              <a:ext uri="{FF2B5EF4-FFF2-40B4-BE49-F238E27FC236}">
                <a16:creationId xmlns:a16="http://schemas.microsoft.com/office/drawing/2014/main" id="{C8DB069C-A4B2-58F9-751D-1AD076DDE990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708;p32">
            <a:extLst>
              <a:ext uri="{FF2B5EF4-FFF2-40B4-BE49-F238E27FC236}">
                <a16:creationId xmlns:a16="http://schemas.microsoft.com/office/drawing/2014/main" id="{CE4EB25F-A82D-4FA3-D96B-319A26DAF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00" y="45800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SwiftTECH ENPRESA</a:t>
            </a:r>
            <a:endParaRPr dirty="0"/>
          </a:p>
        </p:txBody>
      </p:sp>
      <p:sp>
        <p:nvSpPr>
          <p:cNvPr id="8" name="Google Shape;7709;p32">
            <a:extLst>
              <a:ext uri="{FF2B5EF4-FFF2-40B4-BE49-F238E27FC236}">
                <a16:creationId xmlns:a16="http://schemas.microsoft.com/office/drawing/2014/main" id="{C3B85F1F-6992-5907-DA4B-46F2F7B386AC}"/>
              </a:ext>
            </a:extLst>
          </p:cNvPr>
          <p:cNvSpPr txBox="1">
            <a:spLocks/>
          </p:cNvSpPr>
          <p:nvPr/>
        </p:nvSpPr>
        <p:spPr>
          <a:xfrm>
            <a:off x="1841724" y="1272920"/>
            <a:ext cx="3920101" cy="1200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"Swift"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hitzak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abiadura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eta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eraginkortasuna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iradokitzen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ditu, hori ezin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hobea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da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ordenagailu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eta software garatzeko enpresa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batentzat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Gainera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, "Tech"-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ekin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konbinatzeak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argi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adierazten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du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konpainiaren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ikuspegi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teknologikoa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algn="just">
              <a:spcAft>
                <a:spcPts val="1600"/>
              </a:spcAft>
            </a:pP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Laburbilduz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, "SwiftTech"-ek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modernoa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dirudi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eta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bizkortasuna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islatzen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du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zerbitzu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teknologikoak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ematean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992549-112A-E347-B7D4-6184C3B2F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25" b="8164"/>
          <a:stretch/>
        </p:blipFill>
        <p:spPr>
          <a:xfrm>
            <a:off x="5761825" y="1272920"/>
            <a:ext cx="1681475" cy="120074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C016626-00C8-CFEE-8545-D319A93BD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75" y="2669836"/>
            <a:ext cx="2862889" cy="1610375"/>
          </a:xfrm>
          <a:prstGeom prst="rect">
            <a:avLst/>
          </a:prstGeom>
        </p:spPr>
      </p:pic>
      <p:sp>
        <p:nvSpPr>
          <p:cNvPr id="12" name="Google Shape;7709;p32">
            <a:extLst>
              <a:ext uri="{FF2B5EF4-FFF2-40B4-BE49-F238E27FC236}">
                <a16:creationId xmlns:a16="http://schemas.microsoft.com/office/drawing/2014/main" id="{77592D98-CCE3-354B-4352-1AA4F267C032}"/>
              </a:ext>
            </a:extLst>
          </p:cNvPr>
          <p:cNvSpPr txBox="1">
            <a:spLocks/>
          </p:cNvSpPr>
          <p:nvPr/>
        </p:nvSpPr>
        <p:spPr>
          <a:xfrm>
            <a:off x="4928090" y="2894959"/>
            <a:ext cx="2515210" cy="1385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Gure enpresa barruan erabiltzen ditugun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kolore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inportantenak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. Gero,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txuria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eta </a:t>
            </a:r>
            <a:r>
              <a:rPr lang="es-ES" sz="900" dirty="0" err="1">
                <a:latin typeface="Poppins" panose="00000500000000000000" pitchFamily="2" charset="0"/>
                <a:cs typeface="Poppins" panose="00000500000000000000" pitchFamily="2" charset="0"/>
              </a:rPr>
              <a:t>beltza</a:t>
            </a: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 ere erabiltzen ditugu.</a:t>
            </a:r>
          </a:p>
        </p:txBody>
      </p:sp>
    </p:spTree>
    <p:extLst>
      <p:ext uri="{BB962C8B-B14F-4D97-AF65-F5344CB8AC3E}">
        <p14:creationId xmlns:p14="http://schemas.microsoft.com/office/powerpoint/2010/main" val="41156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9" name="Google Shape;13129;p48"/>
          <p:cNvSpPr/>
          <p:nvPr/>
        </p:nvSpPr>
        <p:spPr>
          <a:xfrm>
            <a:off x="-45000" y="753450"/>
            <a:ext cx="91890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0" name="Google Shape;13130;p4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Zer</a:t>
            </a:r>
            <a:r>
              <a:rPr lang="en" sz="5400" dirty="0"/>
              <a:t> espero genuen?</a:t>
            </a:r>
            <a:endParaRPr sz="5400" dirty="0"/>
          </a:p>
        </p:txBody>
      </p:sp>
      <p:sp>
        <p:nvSpPr>
          <p:cNvPr id="13131" name="Google Shape;13131;p48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2" name="Google Shape;13132;p48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3133" name="Google Shape;13133;p48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3134" name="Google Shape;13134;p48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5" name="Google Shape;13135;p48"/>
          <p:cNvGrpSpPr/>
          <p:nvPr/>
        </p:nvGrpSpPr>
        <p:grpSpPr>
          <a:xfrm>
            <a:off x="6243538" y="3345720"/>
            <a:ext cx="2685710" cy="1899998"/>
            <a:chOff x="6243538" y="3345720"/>
            <a:chExt cx="2685710" cy="1899998"/>
          </a:xfrm>
        </p:grpSpPr>
        <p:sp>
          <p:nvSpPr>
            <p:cNvPr id="13136" name="Google Shape;13136;p48"/>
            <p:cNvSpPr/>
            <p:nvPr/>
          </p:nvSpPr>
          <p:spPr>
            <a:xfrm rot="-5400000" flipH="1">
              <a:off x="7540508" y="3509677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48"/>
            <p:cNvSpPr/>
            <p:nvPr/>
          </p:nvSpPr>
          <p:spPr>
            <a:xfrm rot="-5400000" flipH="1">
              <a:off x="7359716" y="3422573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48"/>
            <p:cNvSpPr/>
            <p:nvPr/>
          </p:nvSpPr>
          <p:spPr>
            <a:xfrm rot="-5400000" flipH="1">
              <a:off x="7758166" y="4074635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9" name="Google Shape;13139;p48"/>
            <p:cNvGrpSpPr/>
            <p:nvPr/>
          </p:nvGrpSpPr>
          <p:grpSpPr>
            <a:xfrm rot="-5400000" flipH="1">
              <a:off x="6205787" y="4018951"/>
              <a:ext cx="1019815" cy="944312"/>
              <a:chOff x="2113525" y="2880575"/>
              <a:chExt cx="609500" cy="564375"/>
            </a:xfrm>
          </p:grpSpPr>
          <p:sp>
            <p:nvSpPr>
              <p:cNvPr id="13140" name="Google Shape;13140;p48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1" name="Google Shape;13141;p48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2" name="Google Shape;13142;p48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3" name="Google Shape;13143;p48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44" name="Google Shape;13144;p48"/>
          <p:cNvGrpSpPr/>
          <p:nvPr/>
        </p:nvGrpSpPr>
        <p:grpSpPr>
          <a:xfrm>
            <a:off x="155944" y="-424755"/>
            <a:ext cx="4701002" cy="2002309"/>
            <a:chOff x="155944" y="-424755"/>
            <a:chExt cx="4701002" cy="2002309"/>
          </a:xfrm>
        </p:grpSpPr>
        <p:sp>
          <p:nvSpPr>
            <p:cNvPr id="13145" name="Google Shape;13145;p48"/>
            <p:cNvSpPr/>
            <p:nvPr/>
          </p:nvSpPr>
          <p:spPr>
            <a:xfrm rot="5400000">
              <a:off x="1756285" y="-22677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48"/>
            <p:cNvSpPr/>
            <p:nvPr/>
          </p:nvSpPr>
          <p:spPr>
            <a:xfrm rot="5400000">
              <a:off x="1550200" y="6481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7" name="Google Shape;13147;p48"/>
            <p:cNvGrpSpPr/>
            <p:nvPr/>
          </p:nvGrpSpPr>
          <p:grpSpPr>
            <a:xfrm rot="5400000">
              <a:off x="1007244" y="-711631"/>
              <a:ext cx="349968" cy="2052568"/>
              <a:chOff x="1037125" y="2236325"/>
              <a:chExt cx="149100" cy="874475"/>
            </a:xfrm>
          </p:grpSpPr>
          <p:sp>
            <p:nvSpPr>
              <p:cNvPr id="13148" name="Google Shape;13148;p48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9" name="Google Shape;13149;p48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0" name="Google Shape;13150;p48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1" name="Google Shape;13151;p48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2" name="Google Shape;13152;p48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3" name="Google Shape;13153;p48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4" name="Google Shape;13154;p48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5" name="Google Shape;13155;p48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6" name="Google Shape;13156;p48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7" name="Google Shape;13157;p48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8" name="Google Shape;13158;p48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9" name="Google Shape;13159;p48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0" name="Google Shape;13160;p48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1" name="Google Shape;13161;p48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2" name="Google Shape;13162;p48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3" name="Google Shape;13163;p48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4" name="Google Shape;13164;p48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5" name="Google Shape;13165;p48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6" name="Google Shape;13166;p48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7" name="Google Shape;13167;p48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8" name="Google Shape;13168;p48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9" name="Google Shape;13169;p48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0" name="Google Shape;13170;p48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1" name="Google Shape;13171;p48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2" name="Google Shape;13172;p48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3" name="Google Shape;13173;p48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4" name="Google Shape;13174;p48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5" name="Google Shape;13175;p48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6" name="Google Shape;13176;p48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7" name="Google Shape;13177;p48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8" name="Google Shape;13178;p48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9" name="Google Shape;13179;p48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0" name="Google Shape;13180;p48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1" name="Google Shape;13181;p48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2" name="Google Shape;13182;p48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3" name="Google Shape;13183;p48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84" name="Google Shape;13184;p48"/>
            <p:cNvSpPr/>
            <p:nvPr/>
          </p:nvSpPr>
          <p:spPr>
            <a:xfrm rot="5400000">
              <a:off x="2948548" y="-424755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48"/>
            <p:cNvSpPr/>
            <p:nvPr/>
          </p:nvSpPr>
          <p:spPr>
            <a:xfrm rot="5400000">
              <a:off x="3165965" y="-11342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86" name="Google Shape;13186;p48"/>
            <p:cNvGrpSpPr/>
            <p:nvPr/>
          </p:nvGrpSpPr>
          <p:grpSpPr>
            <a:xfrm rot="5400000">
              <a:off x="3275770" y="-84648"/>
              <a:ext cx="1236640" cy="1210852"/>
              <a:chOff x="236475" y="527300"/>
              <a:chExt cx="1124525" cy="1101075"/>
            </a:xfrm>
          </p:grpSpPr>
          <p:sp>
            <p:nvSpPr>
              <p:cNvPr id="13187" name="Google Shape;13187;p48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8" name="Google Shape;13188;p48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9" name="Google Shape;13189;p48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0" name="Google Shape;13190;p48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1" name="Google Shape;13191;p48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2" name="Google Shape;13192;p48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3" name="Google Shape;13193;p48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4" name="Google Shape;13194;p48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5" name="Google Shape;13195;p48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6" name="Google Shape;13196;p48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7" name="Google Shape;13197;p48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8" name="Google Shape;13198;p48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9" name="Google Shape;13199;p48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0" name="Google Shape;13200;p48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1" name="Google Shape;13201;p48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2" name="Google Shape;13202;p48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3" name="Google Shape;13203;p48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4" name="Google Shape;13204;p48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5" name="Google Shape;13205;p48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6" name="Google Shape;13206;p48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7" name="Google Shape;13207;p48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8" name="Google Shape;13208;p48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9" name="Google Shape;13209;p48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0" name="Google Shape;13210;p48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1" name="Google Shape;13211;p48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2" name="Google Shape;13212;p48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3" name="Google Shape;13213;p48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4" name="Google Shape;13214;p48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5" name="Google Shape;13215;p48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6" name="Google Shape;13216;p48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7" name="Google Shape;13217;p48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8" name="Google Shape;13218;p48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9" name="Google Shape;13219;p48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0" name="Google Shape;13220;p48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1" name="Google Shape;13221;p48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2" name="Google Shape;13222;p48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3" name="Google Shape;13223;p48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4" name="Google Shape;13224;p48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5" name="Google Shape;13225;p48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6" name="Google Shape;13226;p48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7" name="Google Shape;13227;p48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8" name="Google Shape;13228;p48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9" name="Google Shape;13229;p48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0" name="Google Shape;13230;p48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1" name="Google Shape;13231;p48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2" name="Google Shape;13232;p48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3" name="Google Shape;13233;p48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4" name="Google Shape;13234;p48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5" name="Google Shape;13235;p48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6" name="Google Shape;13236;p48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7" name="Google Shape;13237;p48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8" name="Google Shape;13238;p48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9" name="Google Shape;13239;p48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0" name="Google Shape;13240;p48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1" name="Google Shape;13241;p48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2" name="Google Shape;13242;p48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3" name="Google Shape;13243;p48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4" name="Google Shape;13244;p48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5" name="Google Shape;13245;p48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6" name="Google Shape;13246;p48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7" name="Google Shape;13247;p48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8" name="Google Shape;13248;p48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9" name="Google Shape;13249;p48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0" name="Google Shape;13250;p48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1" name="Google Shape;13251;p48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2" name="Google Shape;13252;p48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3" name="Google Shape;13253;p48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4" name="Google Shape;13254;p48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5" name="Google Shape;13255;p48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6" name="Google Shape;13256;p48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7" name="Google Shape;13257;p48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8" name="Google Shape;13258;p48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9" name="Google Shape;13259;p48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0" name="Google Shape;13260;p48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1" name="Google Shape;13261;p48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2" name="Google Shape;13262;p48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3" name="Google Shape;13263;p48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4" name="Google Shape;13264;p48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5" name="Google Shape;13265;p48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6" name="Google Shape;13266;p48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7" name="Google Shape;13267;p48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8" name="Google Shape;13268;p48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9" name="Google Shape;13269;p48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0" name="Google Shape;13270;p48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1" name="Google Shape;13271;p48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2" name="Google Shape;13272;p48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3" name="Google Shape;13273;p48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4" name="Google Shape;13274;p48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5" name="Google Shape;13275;p48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6" name="Google Shape;13276;p48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7" name="Google Shape;13277;p48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8" name="Google Shape;13278;p48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9" name="Google Shape;13279;p48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0" name="Google Shape;13280;p48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1" name="Google Shape;13281;p48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2" name="Google Shape;13282;p48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3" name="Google Shape;13283;p48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4" name="Google Shape;13284;p48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5" name="Google Shape;13285;p48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6" name="Google Shape;13286;p48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7" name="Google Shape;13287;p48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8" name="Google Shape;13288;p48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9" name="Google Shape;13289;p48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0" name="Google Shape;13290;p48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1" name="Google Shape;13291;p48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2" name="Google Shape;13292;p48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3" name="Google Shape;13293;p48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4" name="Google Shape;13294;p48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5" name="Google Shape;13295;p48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6" name="Google Shape;13296;p48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7" name="Google Shape;13297;p48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8" name="Google Shape;13298;p48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9" name="Google Shape;13299;p48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0" name="Google Shape;13300;p48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1" name="Google Shape;13301;p48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2" name="Google Shape;13302;p48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3" name="Google Shape;13303;p48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4" name="Google Shape;13304;p48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5" name="Google Shape;13305;p48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6" name="Google Shape;13306;p48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7" name="Google Shape;13307;p48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8" name="Google Shape;13308;p48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9" name="Google Shape;13309;p48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0" name="Google Shape;13310;p48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1" name="Google Shape;13311;p48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2" name="Google Shape;13312;p48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3" name="Google Shape;13313;p48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4" name="Google Shape;13314;p48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5" name="Google Shape;13315;p48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6" name="Google Shape;13316;p48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7" name="Google Shape;13317;p48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8" name="Google Shape;13318;p48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9" name="Google Shape;13319;p48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0" name="Google Shape;13320;p48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1" name="Google Shape;13321;p48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2" name="Google Shape;13322;p48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3" name="Google Shape;13323;p48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4" name="Google Shape;13324;p48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5" name="Google Shape;13325;p48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6" name="Google Shape;13326;p48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7" name="Google Shape;13327;p48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8" name="Google Shape;13328;p48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9" name="Google Shape;13329;p48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0" name="Google Shape;13330;p48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1" name="Google Shape;13331;p48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2" name="Google Shape;13332;p48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3" name="Google Shape;13333;p48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4" name="Google Shape;13334;p48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5" name="Google Shape;13335;p48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6" name="Google Shape;13336;p48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7" name="Google Shape;13337;p48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8" name="Google Shape;13338;p48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9" name="Google Shape;13339;p48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0" name="Google Shape;13340;p48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1" name="Google Shape;13341;p48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2" name="Google Shape;13342;p48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3" name="Google Shape;13343;p48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4" name="Google Shape;13344;p48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5" name="Google Shape;13345;p48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6" name="Google Shape;13346;p48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7" name="Google Shape;13347;p48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8" name="Google Shape;13348;p48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9" name="Google Shape;13349;p48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0" name="Google Shape;13350;p48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1" name="Google Shape;13351;p48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2" name="Google Shape;13352;p48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3" name="Google Shape;13353;p48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4" name="Google Shape;13354;p48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5" name="Google Shape;13355;p48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6" name="Google Shape;13356;p48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7" name="Google Shape;13357;p48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8" name="Google Shape;13358;p48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9" name="Google Shape;13359;p48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0" name="Google Shape;13360;p48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1" name="Google Shape;13361;p48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2" name="Google Shape;13362;p48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3" name="Google Shape;13363;p48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4" name="Google Shape;13364;p48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5" name="Google Shape;13365;p48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6" name="Google Shape;13366;p48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7" name="Google Shape;13367;p48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8" name="Google Shape;13368;p48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9" name="Google Shape;13369;p48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0" name="Google Shape;13370;p48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1" name="Google Shape;13371;p48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2" name="Google Shape;13372;p48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3" name="Google Shape;13373;p48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4" name="Google Shape;13374;p48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5" name="Google Shape;13375;p48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6" name="Google Shape;13376;p48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7" name="Google Shape;13377;p48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8" name="Google Shape;13378;p48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9" name="Google Shape;13379;p48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0" name="Google Shape;13380;p48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1" name="Google Shape;13381;p48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2" name="Google Shape;13382;p48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3" name="Google Shape;13383;p48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4" name="Google Shape;13384;p48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5" name="Google Shape;13385;p48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6" name="Google Shape;13386;p48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7" name="Google Shape;13387;p48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8" name="Google Shape;13388;p48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9" name="Google Shape;13389;p48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0" name="Google Shape;13390;p48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1" name="Google Shape;13391;p48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2" name="Google Shape;13392;p48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3" name="Google Shape;13393;p48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4" name="Google Shape;13394;p48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5" name="Google Shape;13395;p48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6" name="Google Shape;13396;p48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7" name="Google Shape;13397;p48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8" name="Google Shape;13398;p48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9" name="Google Shape;13399;p48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0" name="Google Shape;13400;p48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1" name="Google Shape;13401;p48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2" name="Google Shape;13402;p48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3" name="Google Shape;13403;p48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4" name="Google Shape;13404;p48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5" name="Google Shape;13405;p48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6" name="Google Shape;13406;p48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7" name="Google Shape;13407;p48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8" name="Google Shape;13408;p48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9" name="Google Shape;13409;p48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0" name="Google Shape;13410;p48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1" name="Google Shape;13411;p48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2" name="Google Shape;13412;p48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3" name="Google Shape;13413;p48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4" name="Google Shape;13414;p48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5" name="Google Shape;13415;p48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6" name="Google Shape;13416;p48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7" name="Google Shape;13417;p48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8" name="Google Shape;13418;p48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9" name="Google Shape;13419;p48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0" name="Google Shape;13420;p48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1" name="Google Shape;13421;p48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2" name="Google Shape;13422;p48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3" name="Google Shape;13423;p48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4" name="Google Shape;13424;p48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5" name="Google Shape;13425;p48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6" name="Google Shape;13426;p48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7" name="Google Shape;13427;p48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8" name="Google Shape;13428;p48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9" name="Google Shape;13429;p48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0" name="Google Shape;13430;p48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1" name="Google Shape;13431;p48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2" name="Google Shape;13432;p48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3" name="Google Shape;13433;p48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4" name="Google Shape;13434;p48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5" name="Google Shape;13435;p48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6" name="Google Shape;13436;p48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7" name="Google Shape;13437;p48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8" name="Google Shape;13438;p48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9" name="Google Shape;13439;p48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0" name="Google Shape;13440;p48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1" name="Google Shape;13441;p48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2" name="Google Shape;13442;p48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3" name="Google Shape;13443;p48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4" name="Google Shape;13444;p48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5" name="Google Shape;13445;p48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6" name="Google Shape;13446;p48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7" name="Google Shape;13447;p48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8" name="Google Shape;13448;p48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9" name="Google Shape;13449;p48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0" name="Google Shape;13450;p48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1" name="Google Shape;13451;p48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2" name="Google Shape;13452;p48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3" name="Google Shape;13453;p48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4" name="Google Shape;13454;p48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5" name="Google Shape;13455;p48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6" name="Google Shape;13456;p48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7" name="Google Shape;13457;p48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8" name="Google Shape;13458;p48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9" name="Google Shape;13459;p48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0" name="Google Shape;13460;p48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1" name="Google Shape;13461;p48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2" name="Google Shape;13462;p48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3" name="Google Shape;13463;p48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4" name="Google Shape;13464;p48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5" name="Google Shape;13465;p48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6" name="Google Shape;13466;p48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7" name="Google Shape;13467;p48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8" name="Google Shape;13468;p48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9" name="Google Shape;13469;p48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0" name="Google Shape;13470;p48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1" name="Google Shape;13471;p48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2" name="Google Shape;13472;p48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3" name="Google Shape;13473;p48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4" name="Google Shape;13474;p48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5" name="Google Shape;13475;p48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6" name="Google Shape;13476;p48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7" name="Google Shape;13477;p48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8" name="Google Shape;13478;p48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9" name="Google Shape;13479;p48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0" name="Google Shape;13480;p48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1" name="Google Shape;13481;p48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2" name="Google Shape;13482;p48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3" name="Google Shape;13483;p48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4" name="Google Shape;13484;p48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5" name="Google Shape;13485;p48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6" name="Google Shape;13486;p48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7" name="Google Shape;13487;p48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8" name="Google Shape;13488;p48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9" name="Google Shape;13489;p48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0" name="Google Shape;13490;p48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1" name="Google Shape;13491;p48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2" name="Google Shape;13492;p48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3" name="Google Shape;13493;p48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4" name="Google Shape;13494;p48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5" name="Google Shape;13495;p48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6" name="Google Shape;13496;p48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7" name="Google Shape;13497;p48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8" name="Google Shape;13498;p48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9" name="Google Shape;13499;p48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0" name="Google Shape;13500;p48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1" name="Google Shape;13501;p48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2" name="Google Shape;13502;p48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3" name="Google Shape;13503;p48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4" name="Google Shape;13504;p48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5" name="Google Shape;13505;p48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6" name="Google Shape;13506;p48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7" name="Google Shape;13507;p48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8" name="Google Shape;13508;p48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9" name="Google Shape;13509;p48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0" name="Google Shape;13510;p48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1" name="Google Shape;13511;p48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2" name="Google Shape;13512;p48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3" name="Google Shape;13513;p48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4" name="Google Shape;13514;p48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5" name="Google Shape;13515;p48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6" name="Google Shape;13516;p48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7" name="Google Shape;13517;p48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8" name="Google Shape;13518;p48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9" name="Google Shape;13519;p48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0" name="Google Shape;13520;p48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1" name="Google Shape;13521;p48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2" name="Google Shape;13522;p48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3" name="Google Shape;13523;p48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4" name="Google Shape;13524;p48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5" name="Google Shape;13525;p48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6" name="Google Shape;13526;p48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7" name="Google Shape;13527;p48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8" name="Google Shape;13528;p48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9" name="Google Shape;13529;p48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0" name="Google Shape;13530;p48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1" name="Google Shape;13531;p48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2" name="Google Shape;13532;p48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3" name="Google Shape;13533;p48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4" name="Google Shape;13534;p48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5" name="Google Shape;13535;p48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6" name="Google Shape;13536;p48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7" name="Google Shape;13537;p48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8" name="Google Shape;13538;p48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9" name="Google Shape;13539;p48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0" name="Google Shape;13540;p48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1" name="Google Shape;13541;p48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2" name="Google Shape;13542;p48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3" name="Google Shape;13543;p48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4" name="Google Shape;13544;p48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5" name="Google Shape;13545;p48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6" name="Google Shape;13546;p48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7" name="Google Shape;13547;p48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8" name="Google Shape;13548;p48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9" name="Google Shape;13549;p48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0" name="Google Shape;13550;p48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1" name="Google Shape;13551;p48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2" name="Google Shape;13552;p48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3" name="Google Shape;13553;p48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4" name="Google Shape;13554;p48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5" name="Google Shape;13555;p48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6" name="Google Shape;13556;p48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7" name="Google Shape;13557;p48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8" name="Google Shape;13558;p48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9" name="Google Shape;13559;p48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0" name="Google Shape;13560;p48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1" name="Google Shape;13561;p48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2" name="Google Shape;13562;p48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3" name="Google Shape;13563;p48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4" name="Google Shape;13564;p48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5" name="Google Shape;13565;p48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6" name="Google Shape;13566;p48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7" name="Google Shape;13567;p48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8" name="Google Shape;13568;p48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9" name="Google Shape;13569;p48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0" name="Google Shape;13570;p48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1" name="Google Shape;13571;p48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2" name="Google Shape;13572;p48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3" name="Google Shape;13573;p48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4" name="Google Shape;13574;p48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5" name="Google Shape;13575;p48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6" name="Google Shape;13576;p48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7" name="Google Shape;13577;p48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8" name="Google Shape;13578;p48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9" name="Google Shape;13579;p48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0" name="Google Shape;13580;p48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1" name="Google Shape;13581;p48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2" name="Google Shape;13582;p48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3" name="Google Shape;13583;p48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4" name="Google Shape;13584;p48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5" name="Google Shape;13585;p48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6" name="Google Shape;13586;p48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7" name="Google Shape;13587;p48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8" name="Google Shape;13588;p48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9" name="Google Shape;13589;p48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0" name="Google Shape;13590;p48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1" name="Google Shape;13591;p48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2" name="Google Shape;13592;p48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3" name="Google Shape;13593;p48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4" name="Google Shape;13594;p48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5" name="Google Shape;13595;p48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6" name="Google Shape;13596;p48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7" name="Google Shape;13597;p48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8" name="Google Shape;13598;p48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9" name="Google Shape;13599;p48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0" name="Google Shape;13600;p48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1" name="Google Shape;13601;p48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2" name="Google Shape;13602;p48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3" name="Google Shape;13603;p48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4" name="Google Shape;13604;p48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5" name="Google Shape;13605;p48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6" name="Google Shape;13606;p48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7" name="Google Shape;13607;p48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8" name="Google Shape;13608;p48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9" name="Google Shape;13609;p48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0" name="Google Shape;13610;p48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1" name="Google Shape;13611;p48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2" name="Google Shape;13612;p48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3" name="Google Shape;13613;p48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4" name="Google Shape;13614;p48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5" name="Google Shape;13615;p48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6" name="Google Shape;13616;p48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7" name="Google Shape;13617;p48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8" name="Google Shape;13618;p48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9" name="Google Shape;13619;p48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0" name="Google Shape;13620;p48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1" name="Google Shape;13621;p48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2" name="Google Shape;13622;p48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3" name="Google Shape;13623;p48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4" name="Google Shape;13624;p48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5" name="Google Shape;13625;p48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6" name="Google Shape;13626;p48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7" name="Google Shape;13627;p48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8" name="Google Shape;13628;p48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9" name="Google Shape;13629;p48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0" name="Google Shape;13630;p48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1" name="Google Shape;13631;p48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2" name="Google Shape;13632;p48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3" name="Google Shape;13633;p48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4" name="Google Shape;13634;p48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5" name="Google Shape;13635;p48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6" name="Google Shape;13636;p48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7" name="Google Shape;13637;p48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8" name="Google Shape;13638;p48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9" name="Google Shape;13639;p48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0" name="Google Shape;13640;p48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1" name="Google Shape;13641;p48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2" name="Google Shape;13642;p48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3" name="Google Shape;13643;p48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4" name="Google Shape;13644;p48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5" name="Google Shape;13645;p48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6" name="Google Shape;13646;p48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7" name="Google Shape;13647;p48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8" name="Google Shape;13648;p48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9" name="Google Shape;13649;p48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0" name="Google Shape;13650;p48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1" name="Google Shape;13651;p48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2" name="Google Shape;13652;p48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3" name="Google Shape;13653;p48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4" name="Google Shape;13654;p48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5" name="Google Shape;13655;p48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6" name="Google Shape;13656;p48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7" name="Google Shape;13657;p48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8" name="Google Shape;13658;p48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9" name="Google Shape;13659;p48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0" name="Google Shape;13660;p48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1" name="Google Shape;13661;p48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2" name="Google Shape;13662;p48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3" name="Google Shape;13663;p48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4" name="Google Shape;13664;p48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5" name="Google Shape;13665;p48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6" name="Google Shape;13666;p48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7" name="Google Shape;13667;p48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8" name="Google Shape;13668;p48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9" name="Google Shape;13669;p48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0" name="Google Shape;13670;p48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1" name="Google Shape;13671;p48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2" name="Google Shape;13672;p48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3" name="Google Shape;13673;p48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4" name="Google Shape;13674;p48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5" name="Google Shape;13675;p48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6" name="Google Shape;13676;p48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7" name="Google Shape;13677;p48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8" name="Google Shape;13678;p48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9" name="Google Shape;13679;p48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0" name="Google Shape;13680;p48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1" name="Google Shape;13681;p48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2" name="Google Shape;13682;p48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3" name="Google Shape;13683;p48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4" name="Google Shape;13684;p48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5" name="Google Shape;13685;p48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6" name="Google Shape;13686;p48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7" name="Google Shape;13687;p48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8" name="Google Shape;13688;p48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9" name="Google Shape;13689;p48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0" name="Google Shape;13690;p48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1" name="Google Shape;13691;p48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2" name="Google Shape;13692;p48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3" name="Google Shape;13693;p48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4" name="Google Shape;13694;p48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5" name="Google Shape;13695;p48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6" name="Google Shape;13696;p48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7" name="Google Shape;13697;p48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8" name="Google Shape;13698;p48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9" name="Google Shape;13699;p48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0" name="Google Shape;13700;p48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1" name="Google Shape;13701;p48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2" name="Google Shape;13702;p48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3" name="Google Shape;13703;p48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4" name="Google Shape;13704;p48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5" name="Google Shape;13705;p48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6" name="Google Shape;13706;p48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7" name="Google Shape;13707;p48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8" name="Google Shape;13708;p48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9" name="Google Shape;13709;p48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0" name="Google Shape;13710;p48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1" name="Google Shape;13711;p48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2" name="Google Shape;13712;p48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3" name="Google Shape;13713;p48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4" name="Google Shape;13714;p48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5" name="Google Shape;13715;p48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6" name="Google Shape;13716;p48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7" name="Google Shape;13717;p48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8" name="Google Shape;13718;p48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9" name="Google Shape;13719;p48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0" name="Google Shape;13720;p48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1" name="Google Shape;13721;p48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2" name="Google Shape;13722;p48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3" name="Google Shape;13723;p48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4" name="Google Shape;13724;p48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5" name="Google Shape;13725;p48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6" name="Google Shape;13726;p48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7" name="Google Shape;13727;p48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8" name="Google Shape;13728;p48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9" name="Google Shape;13729;p48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0" name="Google Shape;13730;p48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1" name="Google Shape;13731;p48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2" name="Google Shape;13732;p48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3" name="Google Shape;13733;p48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4" name="Google Shape;13734;p48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5" name="Google Shape;13735;p48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6" name="Google Shape;13736;p48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7" name="Google Shape;13737;p48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8" name="Google Shape;13738;p48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9" name="Google Shape;13739;p48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0" name="Google Shape;13740;p48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1" name="Google Shape;13741;p48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2" name="Google Shape;13742;p48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3" name="Google Shape;13743;p48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4" name="Google Shape;13744;p48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5" name="Google Shape;13745;p48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6" name="Google Shape;13746;p48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7" name="Google Shape;13747;p48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8" name="Google Shape;13748;p48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9" name="Google Shape;13749;p48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0" name="Google Shape;13750;p48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1" name="Google Shape;13751;p48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2" name="Google Shape;13752;p48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3" name="Google Shape;13753;p48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4" name="Google Shape;13754;p48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5" name="Google Shape;13755;p48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6" name="Google Shape;13756;p48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7" name="Google Shape;13757;p48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8" name="Google Shape;13758;p48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9" name="Google Shape;13759;p48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0" name="Google Shape;13760;p48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1" name="Google Shape;13761;p48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2" name="Google Shape;13762;p48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3" name="Google Shape;13763;p48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4" name="Google Shape;13764;p48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5" name="Google Shape;13765;p48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6" name="Google Shape;13766;p48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7" name="Google Shape;13767;p48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8" name="Google Shape;13768;p48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9" name="Google Shape;13769;p48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0" name="Google Shape;13770;p48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1" name="Google Shape;13771;p48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2" name="Google Shape;13772;p48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3" name="Google Shape;13773;p48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4" name="Google Shape;13774;p48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5" name="Google Shape;13775;p48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6" name="Google Shape;13776;p48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7" name="Google Shape;13777;p48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8" name="Google Shape;13778;p48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9" name="Google Shape;13779;p48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0" name="Google Shape;13780;p48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1" name="Google Shape;13781;p48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2" name="Google Shape;13782;p48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3" name="Google Shape;13783;p48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4" name="Google Shape;13784;p48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5" name="Google Shape;13785;p48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6" name="Google Shape;13786;p48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7" name="Google Shape;13787;p48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8" name="Google Shape;13788;p48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9" name="Google Shape;13789;p48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0" name="Google Shape;13790;p48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1" name="Google Shape;13791;p48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2" name="Google Shape;13792;p48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3" name="Google Shape;13793;p48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4" name="Google Shape;13794;p48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5" name="Google Shape;13795;p48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6" name="Google Shape;13796;p48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7" name="Google Shape;13797;p48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8" name="Google Shape;13798;p48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9" name="Google Shape;13799;p48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0" name="Google Shape;13800;p48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1" name="Google Shape;13801;p48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2" name="Google Shape;13802;p48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3" name="Google Shape;13803;p48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4" name="Google Shape;13804;p48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5" name="Google Shape;13805;p48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6" name="Google Shape;13806;p48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7" name="Google Shape;13807;p48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8" name="Google Shape;13808;p48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9" name="Google Shape;13809;p48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0" name="Google Shape;13810;p48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1" name="Google Shape;13811;p48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2" name="Google Shape;13812;p48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3" name="Google Shape;13813;p48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4" name="Google Shape;13814;p48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5" name="Google Shape;13815;p48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6" name="Google Shape;13816;p48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7" name="Google Shape;13817;p48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8" name="Google Shape;13818;p48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9" name="Google Shape;13819;p48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0" name="Google Shape;13820;p48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1" name="Google Shape;13821;p48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2" name="Google Shape;13822;p48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3" name="Google Shape;13823;p48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4" name="Google Shape;13824;p48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5" name="Google Shape;13825;p48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6" name="Google Shape;13826;p48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7" name="Google Shape;13827;p48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8" name="Google Shape;13828;p48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9" name="Google Shape;13829;p48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0" name="Google Shape;13830;p48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1" name="Google Shape;13831;p48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2" name="Google Shape;13832;p48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3" name="Google Shape;13833;p48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4" name="Google Shape;13834;p48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5" name="Google Shape;13835;p48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6" name="Google Shape;13836;p48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7" name="Google Shape;13837;p48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8" name="Google Shape;13838;p48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9" name="Google Shape;13839;p48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0" name="Google Shape;13840;p48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1" name="Google Shape;13841;p48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2" name="Google Shape;13842;p48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3" name="Google Shape;13843;p48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4" name="Google Shape;13844;p48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5" name="Google Shape;13845;p48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6" name="Google Shape;13846;p48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7" name="Google Shape;13847;p48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8" name="Google Shape;13848;p48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9" name="Google Shape;13849;p48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0" name="Google Shape;13850;p48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1" name="Google Shape;13851;p48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2" name="Google Shape;13852;p48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3" name="Google Shape;13853;p48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4" name="Google Shape;13854;p48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5" name="Google Shape;13855;p48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6" name="Google Shape;13856;p48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7" name="Google Shape;13857;p48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8" name="Google Shape;13858;p48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9" name="Google Shape;13859;p48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0" name="Google Shape;13860;p48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1" name="Google Shape;13861;p48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2" name="Google Shape;13862;p48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3" name="Google Shape;13863;p48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4" name="Google Shape;13864;p48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5" name="Google Shape;13865;p48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6" name="Google Shape;13866;p48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7" name="Google Shape;13867;p48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8" name="Google Shape;13868;p48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9" name="Google Shape;13869;p48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0" name="Google Shape;13870;p48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1" name="Google Shape;13871;p48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2" name="Google Shape;13872;p48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3" name="Google Shape;13873;p48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4" name="Google Shape;13874;p48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5" name="Google Shape;13875;p48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6" name="Google Shape;13876;p48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7" name="Google Shape;13877;p48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8" name="Google Shape;13878;p48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9" name="Google Shape;13879;p48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0" name="Google Shape;13880;p48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1" name="Google Shape;13881;p48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2" name="Google Shape;13882;p48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3" name="Google Shape;13883;p48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4" name="Google Shape;13884;p48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5" name="Google Shape;13885;p48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6" name="Google Shape;13886;p48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7" name="Google Shape;13887;p48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8" name="Google Shape;13888;p48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9" name="Google Shape;13889;p48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0" name="Google Shape;13890;p48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1" name="Google Shape;13891;p48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2" name="Google Shape;13892;p48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3" name="Google Shape;13893;p48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4" name="Google Shape;13894;p48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5" name="Google Shape;13895;p48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6" name="Google Shape;13896;p48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7" name="Google Shape;13897;p48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8" name="Google Shape;13898;p48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9" name="Google Shape;13899;p48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0" name="Google Shape;13900;p48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1" name="Google Shape;13901;p48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2" name="Google Shape;13902;p48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3" name="Google Shape;13903;p48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4" name="Google Shape;13904;p48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5" name="Google Shape;13905;p48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6" name="Google Shape;13906;p48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7" name="Google Shape;13907;p48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8" name="Google Shape;13908;p48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9" name="Google Shape;13909;p48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0" name="Google Shape;13910;p48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1" name="Google Shape;13911;p48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2" name="Google Shape;13912;p48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3" name="Google Shape;13913;p48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4" name="Google Shape;13914;p48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5" name="Google Shape;13915;p48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6" name="Google Shape;13916;p48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7" name="Google Shape;13917;p48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8" name="Google Shape;13918;p48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9" name="Google Shape;13919;p48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0" name="Google Shape;13920;p48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7941;p34">
            <a:extLst>
              <a:ext uri="{FF2B5EF4-FFF2-40B4-BE49-F238E27FC236}">
                <a16:creationId xmlns:a16="http://schemas.microsoft.com/office/drawing/2014/main" id="{C6733F58-BA4F-B6F3-299E-0D6A6AC8C73C}"/>
              </a:ext>
            </a:extLst>
          </p:cNvPr>
          <p:cNvSpPr txBox="1">
            <a:spLocks/>
          </p:cNvSpPr>
          <p:nvPr/>
        </p:nvSpPr>
        <p:spPr>
          <a:xfrm>
            <a:off x="1188061" y="3079337"/>
            <a:ext cx="6767878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tx2"/>
                </a:solidFill>
              </a:rPr>
              <a:t>ENPRESAREN DATU EKONOMIKOAK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>
          <a:extLst>
            <a:ext uri="{FF2B5EF4-FFF2-40B4-BE49-F238E27FC236}">
              <a16:creationId xmlns:a16="http://schemas.microsoft.com/office/drawing/2014/main" id="{BC2DEBF1-4144-4FB5-1750-19050255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9" name="Google Shape;13089;p47">
            <a:extLst>
              <a:ext uri="{FF2B5EF4-FFF2-40B4-BE49-F238E27FC236}">
                <a16:creationId xmlns:a16="http://schemas.microsoft.com/office/drawing/2014/main" id="{A34DCCB3-54F0-46A2-F969-4E8EAB6B3291}"/>
              </a:ext>
            </a:extLst>
          </p:cNvPr>
          <p:cNvGrpSpPr/>
          <p:nvPr/>
        </p:nvGrpSpPr>
        <p:grpSpPr>
          <a:xfrm>
            <a:off x="2200502" y="675728"/>
            <a:ext cx="4743010" cy="21378"/>
            <a:chOff x="2200502" y="675728"/>
            <a:chExt cx="4743010" cy="21378"/>
          </a:xfrm>
        </p:grpSpPr>
        <p:grpSp>
          <p:nvGrpSpPr>
            <p:cNvPr id="13090" name="Google Shape;13090;p47">
              <a:extLst>
                <a:ext uri="{FF2B5EF4-FFF2-40B4-BE49-F238E27FC236}">
                  <a16:creationId xmlns:a16="http://schemas.microsoft.com/office/drawing/2014/main" id="{155CB138-C703-239E-3412-82F090876C8E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3091" name="Google Shape;13091;p47">
                <a:extLst>
                  <a:ext uri="{FF2B5EF4-FFF2-40B4-BE49-F238E27FC236}">
                    <a16:creationId xmlns:a16="http://schemas.microsoft.com/office/drawing/2014/main" id="{4A536A4F-5286-2FBE-8F3E-8E5DE10FE8DA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2" name="Google Shape;13092;p47">
                <a:extLst>
                  <a:ext uri="{FF2B5EF4-FFF2-40B4-BE49-F238E27FC236}">
                    <a16:creationId xmlns:a16="http://schemas.microsoft.com/office/drawing/2014/main" id="{53F90D42-6E85-5F8F-5E06-CAF65AE8B20B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3" name="Google Shape;13093;p47">
                <a:extLst>
                  <a:ext uri="{FF2B5EF4-FFF2-40B4-BE49-F238E27FC236}">
                    <a16:creationId xmlns:a16="http://schemas.microsoft.com/office/drawing/2014/main" id="{ECC76C12-3A03-A55C-7995-BC9916D4E79D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4" name="Google Shape;13094;p47">
                <a:extLst>
                  <a:ext uri="{FF2B5EF4-FFF2-40B4-BE49-F238E27FC236}">
                    <a16:creationId xmlns:a16="http://schemas.microsoft.com/office/drawing/2014/main" id="{8132983E-789B-0DA2-DFD6-94401C9E5B7E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5" name="Google Shape;13095;p47">
                <a:extLst>
                  <a:ext uri="{FF2B5EF4-FFF2-40B4-BE49-F238E27FC236}">
                    <a16:creationId xmlns:a16="http://schemas.microsoft.com/office/drawing/2014/main" id="{EB4DA5C4-DE40-7109-CAB9-03CE28E5263E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6" name="Google Shape;13096;p47">
                <a:extLst>
                  <a:ext uri="{FF2B5EF4-FFF2-40B4-BE49-F238E27FC236}">
                    <a16:creationId xmlns:a16="http://schemas.microsoft.com/office/drawing/2014/main" id="{E2849A6C-EC22-6766-3A53-753B38E43D45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7" name="Google Shape;13097;p47">
                <a:extLst>
                  <a:ext uri="{FF2B5EF4-FFF2-40B4-BE49-F238E27FC236}">
                    <a16:creationId xmlns:a16="http://schemas.microsoft.com/office/drawing/2014/main" id="{ED41F501-D47F-4DDD-4238-CE088DA13359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8" name="Google Shape;13098;p47">
                <a:extLst>
                  <a:ext uri="{FF2B5EF4-FFF2-40B4-BE49-F238E27FC236}">
                    <a16:creationId xmlns:a16="http://schemas.microsoft.com/office/drawing/2014/main" id="{BD2FBD46-C91F-84AB-9913-E87B4F107A41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9" name="Google Shape;13099;p47">
                <a:extLst>
                  <a:ext uri="{FF2B5EF4-FFF2-40B4-BE49-F238E27FC236}">
                    <a16:creationId xmlns:a16="http://schemas.microsoft.com/office/drawing/2014/main" id="{943CA891-C88F-0673-7C5E-9733B9927D9F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103" name="Google Shape;13103;p47">
              <a:extLst>
                <a:ext uri="{FF2B5EF4-FFF2-40B4-BE49-F238E27FC236}">
                  <a16:creationId xmlns:a16="http://schemas.microsoft.com/office/drawing/2014/main" id="{B1725266-5505-0487-FD0A-23F6EB3732C3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13104" name="Google Shape;13104;p47">
                <a:extLst>
                  <a:ext uri="{FF2B5EF4-FFF2-40B4-BE49-F238E27FC236}">
                    <a16:creationId xmlns:a16="http://schemas.microsoft.com/office/drawing/2014/main" id="{30EEE9B9-9087-E271-0698-470B374241E2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5" name="Google Shape;13105;p47">
                <a:extLst>
                  <a:ext uri="{FF2B5EF4-FFF2-40B4-BE49-F238E27FC236}">
                    <a16:creationId xmlns:a16="http://schemas.microsoft.com/office/drawing/2014/main" id="{225AD048-0BD5-DF1E-7B89-F5D69FA65A47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6" name="Google Shape;13106;p47">
                <a:extLst>
                  <a:ext uri="{FF2B5EF4-FFF2-40B4-BE49-F238E27FC236}">
                    <a16:creationId xmlns:a16="http://schemas.microsoft.com/office/drawing/2014/main" id="{A2C9B33D-51E0-BDD0-6EA8-A7CB210B4669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7" name="Google Shape;13107;p47">
                <a:extLst>
                  <a:ext uri="{FF2B5EF4-FFF2-40B4-BE49-F238E27FC236}">
                    <a16:creationId xmlns:a16="http://schemas.microsoft.com/office/drawing/2014/main" id="{512A30D6-8E15-42CC-C140-DC878C9542B0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1" name="Google Shape;13111;p47">
                <a:extLst>
                  <a:ext uri="{FF2B5EF4-FFF2-40B4-BE49-F238E27FC236}">
                    <a16:creationId xmlns:a16="http://schemas.microsoft.com/office/drawing/2014/main" id="{E41BE62A-4F90-3C84-C9D2-36CE954A3121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2" name="Google Shape;13112;p47">
                <a:extLst>
                  <a:ext uri="{FF2B5EF4-FFF2-40B4-BE49-F238E27FC236}">
                    <a16:creationId xmlns:a16="http://schemas.microsoft.com/office/drawing/2014/main" id="{1C62E3CF-75CC-5722-5ABA-8D57D010715C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3" name="Google Shape;13113;p47">
                <a:extLst>
                  <a:ext uri="{FF2B5EF4-FFF2-40B4-BE49-F238E27FC236}">
                    <a16:creationId xmlns:a16="http://schemas.microsoft.com/office/drawing/2014/main" id="{33EFCA97-3F52-DEFE-4E00-9633C0EB7788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4" name="Google Shape;13114;p47">
                <a:extLst>
                  <a:ext uri="{FF2B5EF4-FFF2-40B4-BE49-F238E27FC236}">
                    <a16:creationId xmlns:a16="http://schemas.microsoft.com/office/drawing/2014/main" id="{DA6973CD-420A-053A-A2E9-E61E705455BC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5" name="Google Shape;13115;p47">
                <a:extLst>
                  <a:ext uri="{FF2B5EF4-FFF2-40B4-BE49-F238E27FC236}">
                    <a16:creationId xmlns:a16="http://schemas.microsoft.com/office/drawing/2014/main" id="{53C35D8E-3801-4EFF-E5FF-DD703D1619C1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3121" name="Google Shape;13121;p47">
            <a:extLst>
              <a:ext uri="{FF2B5EF4-FFF2-40B4-BE49-F238E27FC236}">
                <a16:creationId xmlns:a16="http://schemas.microsoft.com/office/drawing/2014/main" id="{5E5A768B-FC2C-7D5B-106E-09CAC918D88A}"/>
              </a:ext>
            </a:extLst>
          </p:cNvPr>
          <p:cNvSpPr/>
          <p:nvPr/>
        </p:nvSpPr>
        <p:spPr>
          <a:xfrm>
            <a:off x="3990900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22" name="Google Shape;13122;p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D3A47FC-399E-C4A5-EE93-E12085FC754F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3" name="Google Shape;13123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8506A3-DA4A-3971-EB5A-6E99C42838D9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4" name="Google Shape;13124;p47">
            <a:hlinkClick r:id="rId3" action="ppaction://hlinksldjump"/>
            <a:extLst>
              <a:ext uri="{FF2B5EF4-FFF2-40B4-BE49-F238E27FC236}">
                <a16:creationId xmlns:a16="http://schemas.microsoft.com/office/drawing/2014/main" id="{EC6CCCFA-0DE0-87A9-2DAE-C17F1121E587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708;p32">
            <a:extLst>
              <a:ext uri="{FF2B5EF4-FFF2-40B4-BE49-F238E27FC236}">
                <a16:creationId xmlns:a16="http://schemas.microsoft.com/office/drawing/2014/main" id="{2A3F685E-DCDC-E07B-5974-57465DED0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00" y="45800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ALTXORTEGI PLANA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DC3F87-2306-92CA-20E5-D88FC3746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992" y="936206"/>
            <a:ext cx="5902015" cy="36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0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>
          <a:extLst>
            <a:ext uri="{FF2B5EF4-FFF2-40B4-BE49-F238E27FC236}">
              <a16:creationId xmlns:a16="http://schemas.microsoft.com/office/drawing/2014/main" id="{9521A9A8-AC3D-1D07-FDCB-0EE162833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p32">
            <a:extLst>
              <a:ext uri="{FF2B5EF4-FFF2-40B4-BE49-F238E27FC236}">
                <a16:creationId xmlns:a16="http://schemas.microsoft.com/office/drawing/2014/main" id="{A6F8C128-59E8-6ABD-7F0C-2DC18E9CAC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EGOERA BALANTZEA</a:t>
            </a:r>
            <a:endParaRPr dirty="0"/>
          </a:p>
        </p:txBody>
      </p:sp>
      <p:sp>
        <p:nvSpPr>
          <p:cNvPr id="7716" name="Google Shape;7716;p32">
            <a:extLst>
              <a:ext uri="{FF2B5EF4-FFF2-40B4-BE49-F238E27FC236}">
                <a16:creationId xmlns:a16="http://schemas.microsoft.com/office/drawing/2014/main" id="{0EFC82BB-8B74-393F-5E00-43896D5FFD0C}"/>
              </a:ext>
            </a:extLst>
          </p:cNvPr>
          <p:cNvSpPr/>
          <p:nvPr/>
        </p:nvSpPr>
        <p:spPr>
          <a:xfrm>
            <a:off x="3990899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7" name="Google Shape;7717;p3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248070F-4BA3-90BA-1D34-ECC252BE045A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8" name="Google Shape;7718;p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34C7BD-4FA8-3FC9-CB3D-95736E5902C2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9" name="Google Shape;7719;p32">
            <a:hlinkClick r:id="rId3" action="ppaction://hlinksldjump"/>
            <a:extLst>
              <a:ext uri="{FF2B5EF4-FFF2-40B4-BE49-F238E27FC236}">
                <a16:creationId xmlns:a16="http://schemas.microsoft.com/office/drawing/2014/main" id="{82685883-8C38-B99B-2EC5-C49C5B4F27C2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3089;p47">
            <a:extLst>
              <a:ext uri="{FF2B5EF4-FFF2-40B4-BE49-F238E27FC236}">
                <a16:creationId xmlns:a16="http://schemas.microsoft.com/office/drawing/2014/main" id="{512E1EFE-08F9-F8F9-6F4A-0AFA71EAB358}"/>
              </a:ext>
            </a:extLst>
          </p:cNvPr>
          <p:cNvGrpSpPr/>
          <p:nvPr/>
        </p:nvGrpSpPr>
        <p:grpSpPr>
          <a:xfrm>
            <a:off x="2200494" y="648089"/>
            <a:ext cx="4743010" cy="21378"/>
            <a:chOff x="2200502" y="675728"/>
            <a:chExt cx="4743010" cy="21378"/>
          </a:xfrm>
        </p:grpSpPr>
        <p:grpSp>
          <p:nvGrpSpPr>
            <p:cNvPr id="3" name="Google Shape;13090;p47">
              <a:extLst>
                <a:ext uri="{FF2B5EF4-FFF2-40B4-BE49-F238E27FC236}">
                  <a16:creationId xmlns:a16="http://schemas.microsoft.com/office/drawing/2014/main" id="{B0AA1784-5DB8-320A-1B6A-3DFB84033467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6" name="Google Shape;13091;p47">
                <a:extLst>
                  <a:ext uri="{FF2B5EF4-FFF2-40B4-BE49-F238E27FC236}">
                    <a16:creationId xmlns:a16="http://schemas.microsoft.com/office/drawing/2014/main" id="{E1B0C17B-3F60-47CC-8347-7FC260D6EC57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092;p47">
                <a:extLst>
                  <a:ext uri="{FF2B5EF4-FFF2-40B4-BE49-F238E27FC236}">
                    <a16:creationId xmlns:a16="http://schemas.microsoft.com/office/drawing/2014/main" id="{47C54CC8-C4F3-61C8-9F91-3834465AC776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093;p47">
                <a:extLst>
                  <a:ext uri="{FF2B5EF4-FFF2-40B4-BE49-F238E27FC236}">
                    <a16:creationId xmlns:a16="http://schemas.microsoft.com/office/drawing/2014/main" id="{F32389DE-E5B0-6EAC-A975-01EA7AF7EE5D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094;p47">
                <a:extLst>
                  <a:ext uri="{FF2B5EF4-FFF2-40B4-BE49-F238E27FC236}">
                    <a16:creationId xmlns:a16="http://schemas.microsoft.com/office/drawing/2014/main" id="{DF90C0EB-694D-C77B-EE37-6F5000D28B07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095;p47">
                <a:extLst>
                  <a:ext uri="{FF2B5EF4-FFF2-40B4-BE49-F238E27FC236}">
                    <a16:creationId xmlns:a16="http://schemas.microsoft.com/office/drawing/2014/main" id="{3B029DFF-F907-250A-AEE9-1914FAE9278A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096;p47">
                <a:extLst>
                  <a:ext uri="{FF2B5EF4-FFF2-40B4-BE49-F238E27FC236}">
                    <a16:creationId xmlns:a16="http://schemas.microsoft.com/office/drawing/2014/main" id="{4FBBAD3A-F3FB-CC21-372D-BA69E5AC603A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097;p47">
                <a:extLst>
                  <a:ext uri="{FF2B5EF4-FFF2-40B4-BE49-F238E27FC236}">
                    <a16:creationId xmlns:a16="http://schemas.microsoft.com/office/drawing/2014/main" id="{D269A1AB-99BD-4DD8-4D1B-218826C9AF73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098;p47">
                <a:extLst>
                  <a:ext uri="{FF2B5EF4-FFF2-40B4-BE49-F238E27FC236}">
                    <a16:creationId xmlns:a16="http://schemas.microsoft.com/office/drawing/2014/main" id="{0FDE506A-D6A4-1ABC-B200-2F6EC7D93BA7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099;p47">
                <a:extLst>
                  <a:ext uri="{FF2B5EF4-FFF2-40B4-BE49-F238E27FC236}">
                    <a16:creationId xmlns:a16="http://schemas.microsoft.com/office/drawing/2014/main" id="{D69F60F1-0CB3-7632-48C7-EA7F113A92AC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3103;p47">
              <a:extLst>
                <a:ext uri="{FF2B5EF4-FFF2-40B4-BE49-F238E27FC236}">
                  <a16:creationId xmlns:a16="http://schemas.microsoft.com/office/drawing/2014/main" id="{D26C692B-68F3-439D-4371-28974E2539CD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6" name="Google Shape;13104;p47">
                <a:extLst>
                  <a:ext uri="{FF2B5EF4-FFF2-40B4-BE49-F238E27FC236}">
                    <a16:creationId xmlns:a16="http://schemas.microsoft.com/office/drawing/2014/main" id="{1E890C27-548C-562A-0011-81F02B91EAC6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3105;p47">
                <a:extLst>
                  <a:ext uri="{FF2B5EF4-FFF2-40B4-BE49-F238E27FC236}">
                    <a16:creationId xmlns:a16="http://schemas.microsoft.com/office/drawing/2014/main" id="{808740C2-7AD8-C220-B09D-60D8A347A2D7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3106;p47">
                <a:extLst>
                  <a:ext uri="{FF2B5EF4-FFF2-40B4-BE49-F238E27FC236}">
                    <a16:creationId xmlns:a16="http://schemas.microsoft.com/office/drawing/2014/main" id="{7BBA3FC1-021D-7AA3-A725-67DC2C43B8C5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107;p47">
                <a:extLst>
                  <a:ext uri="{FF2B5EF4-FFF2-40B4-BE49-F238E27FC236}">
                    <a16:creationId xmlns:a16="http://schemas.microsoft.com/office/drawing/2014/main" id="{3D146A89-44DF-0180-31CB-7A3B879459C8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111;p47">
                <a:extLst>
                  <a:ext uri="{FF2B5EF4-FFF2-40B4-BE49-F238E27FC236}">
                    <a16:creationId xmlns:a16="http://schemas.microsoft.com/office/drawing/2014/main" id="{91DE97A8-8256-F713-28C0-849F3EFB8AFA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3112;p47">
                <a:extLst>
                  <a:ext uri="{FF2B5EF4-FFF2-40B4-BE49-F238E27FC236}">
                    <a16:creationId xmlns:a16="http://schemas.microsoft.com/office/drawing/2014/main" id="{DA45C5A8-F67A-5D94-BD4C-1EC1B6AEB6FC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113;p47">
                <a:extLst>
                  <a:ext uri="{FF2B5EF4-FFF2-40B4-BE49-F238E27FC236}">
                    <a16:creationId xmlns:a16="http://schemas.microsoft.com/office/drawing/2014/main" id="{49E57009-D5C1-7C57-7B36-EF1A987D05A4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114;p47">
                <a:extLst>
                  <a:ext uri="{FF2B5EF4-FFF2-40B4-BE49-F238E27FC236}">
                    <a16:creationId xmlns:a16="http://schemas.microsoft.com/office/drawing/2014/main" id="{CA6729FD-385A-458A-217B-F3DACA51CCFD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115;p47">
                <a:extLst>
                  <a:ext uri="{FF2B5EF4-FFF2-40B4-BE49-F238E27FC236}">
                    <a16:creationId xmlns:a16="http://schemas.microsoft.com/office/drawing/2014/main" id="{629DE02B-DCCE-3417-B957-9CAD9F06560A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872FAF10-AA93-5EFF-ABD8-5F2C822FA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25" y="909602"/>
            <a:ext cx="3115394" cy="258984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63152D9-F0F9-8F76-5568-357A76B0B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620" y="2453640"/>
            <a:ext cx="4070755" cy="2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7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>
          <a:extLst>
            <a:ext uri="{FF2B5EF4-FFF2-40B4-BE49-F238E27FC236}">
              <a16:creationId xmlns:a16="http://schemas.microsoft.com/office/drawing/2014/main" id="{B4D6D420-65C2-B8EF-B481-765C40DD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p32">
            <a:extLst>
              <a:ext uri="{FF2B5EF4-FFF2-40B4-BE49-F238E27FC236}">
                <a16:creationId xmlns:a16="http://schemas.microsoft.com/office/drawing/2014/main" id="{0AAD061C-E2A8-B153-D2AE-C664BB20D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PROIEKTUA</a:t>
            </a:r>
            <a:endParaRPr dirty="0"/>
          </a:p>
        </p:txBody>
      </p:sp>
      <p:sp>
        <p:nvSpPr>
          <p:cNvPr id="7716" name="Google Shape;7716;p32">
            <a:extLst>
              <a:ext uri="{FF2B5EF4-FFF2-40B4-BE49-F238E27FC236}">
                <a16:creationId xmlns:a16="http://schemas.microsoft.com/office/drawing/2014/main" id="{7F3E4C35-B956-6642-ED70-1A89922B3B50}"/>
              </a:ext>
            </a:extLst>
          </p:cNvPr>
          <p:cNvSpPr/>
          <p:nvPr/>
        </p:nvSpPr>
        <p:spPr>
          <a:xfrm>
            <a:off x="3990899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7" name="Google Shape;7717;p3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B122602-19F4-87FE-481C-D791769D3F9F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8" name="Google Shape;7718;p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0AEA99-1B3D-12C9-3FD1-95259EB337E5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719" name="Google Shape;7719;p32">
            <a:hlinkClick r:id="rId3" action="ppaction://hlinksldjump"/>
            <a:extLst>
              <a:ext uri="{FF2B5EF4-FFF2-40B4-BE49-F238E27FC236}">
                <a16:creationId xmlns:a16="http://schemas.microsoft.com/office/drawing/2014/main" id="{5E48295B-E056-EA55-8934-8DA849F4F778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641;p30">
            <a:extLst>
              <a:ext uri="{FF2B5EF4-FFF2-40B4-BE49-F238E27FC236}">
                <a16:creationId xmlns:a16="http://schemas.microsoft.com/office/drawing/2014/main" id="{885D1963-2795-1EC8-5AC1-CD55BE563CB0}"/>
              </a:ext>
            </a:extLst>
          </p:cNvPr>
          <p:cNvSpPr txBox="1"/>
          <p:nvPr/>
        </p:nvSpPr>
        <p:spPr>
          <a:xfrm>
            <a:off x="2087525" y="1216789"/>
            <a:ext cx="4968949" cy="12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Enpresako txapelketa: </a:t>
            </a:r>
            <a:endParaRPr sz="1000" dirty="0">
              <a:solidFill>
                <a:srgbClr val="3F4D5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3F4D5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3F4D53"/>
              </a:buClr>
              <a:buSzPts val="1400"/>
              <a:buFont typeface="Poppins"/>
              <a:buAutoNum type="arabicPeriod"/>
            </a:pPr>
            <a:r>
              <a:rPr lang="eu-ES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Enpresako langileen harremana sendotzeko asmoz, mugikorretarako jolas bat garatu nahi da.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3F4D53"/>
              </a:buClr>
              <a:buSzPts val="1400"/>
              <a:buFont typeface="Poppins"/>
              <a:buAutoNum type="arabicPeriod"/>
            </a:pPr>
            <a:r>
              <a:rPr lang="eu-ES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Langile guztiek parte hartu ahal izango dute eta beharrezkoa izango da sailkapen bat izatea. Sailkapen hau, </a:t>
            </a:r>
            <a:r>
              <a:rPr lang="eu-ES" sz="1000" dirty="0" err="1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ERPko</a:t>
            </a:r>
            <a:r>
              <a:rPr lang="eu-ES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u-ES" sz="1000" dirty="0" err="1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modulo</a:t>
            </a:r>
            <a:r>
              <a:rPr lang="eu-ES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 batetik eta web plataforma batetik ikusteko aukera egongo da.</a:t>
            </a:r>
          </a:p>
        </p:txBody>
      </p:sp>
      <p:pic>
        <p:nvPicPr>
          <p:cNvPr id="7" name="Imagen 6" descr="Un dibujo de un pizarrón blanco&#10;&#10;Descripción generada automáticamente con confianza baja">
            <a:extLst>
              <a:ext uri="{FF2B5EF4-FFF2-40B4-BE49-F238E27FC236}">
                <a16:creationId xmlns:a16="http://schemas.microsoft.com/office/drawing/2014/main" id="{45116EAE-F664-F854-21EE-1D5AD6FAE6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9620" b="12515"/>
          <a:stretch/>
        </p:blipFill>
        <p:spPr>
          <a:xfrm rot="16200000">
            <a:off x="3691252" y="2374114"/>
            <a:ext cx="1761494" cy="2438343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grpSp>
        <p:nvGrpSpPr>
          <p:cNvPr id="2" name="Google Shape;13089;p47">
            <a:extLst>
              <a:ext uri="{FF2B5EF4-FFF2-40B4-BE49-F238E27FC236}">
                <a16:creationId xmlns:a16="http://schemas.microsoft.com/office/drawing/2014/main" id="{1D94AD03-AE4E-B06D-ADF5-386A04365F76}"/>
              </a:ext>
            </a:extLst>
          </p:cNvPr>
          <p:cNvGrpSpPr/>
          <p:nvPr/>
        </p:nvGrpSpPr>
        <p:grpSpPr>
          <a:xfrm>
            <a:off x="2200494" y="648089"/>
            <a:ext cx="4743010" cy="21378"/>
            <a:chOff x="2200502" y="675728"/>
            <a:chExt cx="4743010" cy="21378"/>
          </a:xfrm>
        </p:grpSpPr>
        <p:grpSp>
          <p:nvGrpSpPr>
            <p:cNvPr id="3" name="Google Shape;13090;p47">
              <a:extLst>
                <a:ext uri="{FF2B5EF4-FFF2-40B4-BE49-F238E27FC236}">
                  <a16:creationId xmlns:a16="http://schemas.microsoft.com/office/drawing/2014/main" id="{40A8A503-6ECF-74A5-5C54-BEED95C7E113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6" name="Google Shape;13091;p47">
                <a:extLst>
                  <a:ext uri="{FF2B5EF4-FFF2-40B4-BE49-F238E27FC236}">
                    <a16:creationId xmlns:a16="http://schemas.microsoft.com/office/drawing/2014/main" id="{9DC98075-F3F4-AFA0-9B06-C5E60FF50AFF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092;p47">
                <a:extLst>
                  <a:ext uri="{FF2B5EF4-FFF2-40B4-BE49-F238E27FC236}">
                    <a16:creationId xmlns:a16="http://schemas.microsoft.com/office/drawing/2014/main" id="{4D264A9F-23A8-89A3-3179-457FAC9E5CF7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093;p47">
                <a:extLst>
                  <a:ext uri="{FF2B5EF4-FFF2-40B4-BE49-F238E27FC236}">
                    <a16:creationId xmlns:a16="http://schemas.microsoft.com/office/drawing/2014/main" id="{D0E54F18-7F86-F6DB-F9F4-57DD99B16B9C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094;p47">
                <a:extLst>
                  <a:ext uri="{FF2B5EF4-FFF2-40B4-BE49-F238E27FC236}">
                    <a16:creationId xmlns:a16="http://schemas.microsoft.com/office/drawing/2014/main" id="{34E31596-FBD6-F7CF-5416-CFC799630539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095;p47">
                <a:extLst>
                  <a:ext uri="{FF2B5EF4-FFF2-40B4-BE49-F238E27FC236}">
                    <a16:creationId xmlns:a16="http://schemas.microsoft.com/office/drawing/2014/main" id="{9E9BBED1-5D8A-70CE-2CF5-5FC280E9EBF1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096;p47">
                <a:extLst>
                  <a:ext uri="{FF2B5EF4-FFF2-40B4-BE49-F238E27FC236}">
                    <a16:creationId xmlns:a16="http://schemas.microsoft.com/office/drawing/2014/main" id="{3D52F00B-C7BC-3314-FBE2-E923F0657274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097;p47">
                <a:extLst>
                  <a:ext uri="{FF2B5EF4-FFF2-40B4-BE49-F238E27FC236}">
                    <a16:creationId xmlns:a16="http://schemas.microsoft.com/office/drawing/2014/main" id="{14AE4AEC-3CA6-E0C2-4FD5-7CC8D747B368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098;p47">
                <a:extLst>
                  <a:ext uri="{FF2B5EF4-FFF2-40B4-BE49-F238E27FC236}">
                    <a16:creationId xmlns:a16="http://schemas.microsoft.com/office/drawing/2014/main" id="{5DF748D8-B28D-0B4F-D1FA-029BF2B6AA25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099;p47">
                <a:extLst>
                  <a:ext uri="{FF2B5EF4-FFF2-40B4-BE49-F238E27FC236}">
                    <a16:creationId xmlns:a16="http://schemas.microsoft.com/office/drawing/2014/main" id="{3A89FE46-BF09-C32D-A471-83AC55B7A8A3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13103;p47">
              <a:extLst>
                <a:ext uri="{FF2B5EF4-FFF2-40B4-BE49-F238E27FC236}">
                  <a16:creationId xmlns:a16="http://schemas.microsoft.com/office/drawing/2014/main" id="{08DBE86C-5CDB-9F3F-324D-C6022CA889A0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6" name="Google Shape;13104;p47">
                <a:extLst>
                  <a:ext uri="{FF2B5EF4-FFF2-40B4-BE49-F238E27FC236}">
                    <a16:creationId xmlns:a16="http://schemas.microsoft.com/office/drawing/2014/main" id="{67E24E60-E931-47A8-8F54-CFFD08C38E36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3105;p47">
                <a:extLst>
                  <a:ext uri="{FF2B5EF4-FFF2-40B4-BE49-F238E27FC236}">
                    <a16:creationId xmlns:a16="http://schemas.microsoft.com/office/drawing/2014/main" id="{5E393AE8-6591-F9B3-A9C5-185F70C2ED8C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3106;p47">
                <a:extLst>
                  <a:ext uri="{FF2B5EF4-FFF2-40B4-BE49-F238E27FC236}">
                    <a16:creationId xmlns:a16="http://schemas.microsoft.com/office/drawing/2014/main" id="{BC2E0A5F-81B1-54F9-81CA-99ED56A544B7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3107;p47">
                <a:extLst>
                  <a:ext uri="{FF2B5EF4-FFF2-40B4-BE49-F238E27FC236}">
                    <a16:creationId xmlns:a16="http://schemas.microsoft.com/office/drawing/2014/main" id="{10C1EE9D-E752-C83E-4321-8483DD7FA3DC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3111;p47">
                <a:extLst>
                  <a:ext uri="{FF2B5EF4-FFF2-40B4-BE49-F238E27FC236}">
                    <a16:creationId xmlns:a16="http://schemas.microsoft.com/office/drawing/2014/main" id="{6D5950DA-05FC-F96E-F33B-B8B5501D6E8D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3112;p47">
                <a:extLst>
                  <a:ext uri="{FF2B5EF4-FFF2-40B4-BE49-F238E27FC236}">
                    <a16:creationId xmlns:a16="http://schemas.microsoft.com/office/drawing/2014/main" id="{2DD12E6A-9572-CA9F-B369-01DE18D3F6DE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113;p47">
                <a:extLst>
                  <a:ext uri="{FF2B5EF4-FFF2-40B4-BE49-F238E27FC236}">
                    <a16:creationId xmlns:a16="http://schemas.microsoft.com/office/drawing/2014/main" id="{BB99CBE7-AC46-AE19-71B5-D5D283273A61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114;p47">
                <a:extLst>
                  <a:ext uri="{FF2B5EF4-FFF2-40B4-BE49-F238E27FC236}">
                    <a16:creationId xmlns:a16="http://schemas.microsoft.com/office/drawing/2014/main" id="{8EB3E476-6B64-1EA4-0975-BC0D10C6BDCF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115;p47">
                <a:extLst>
                  <a:ext uri="{FF2B5EF4-FFF2-40B4-BE49-F238E27FC236}">
                    <a16:creationId xmlns:a16="http://schemas.microsoft.com/office/drawing/2014/main" id="{FDDB88E4-A629-2B8B-F519-BD92587961B9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26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7" name="Google Shape;7647;p31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8" name="Google Shape;7648;p31"/>
          <p:cNvSpPr/>
          <p:nvPr/>
        </p:nvSpPr>
        <p:spPr>
          <a:xfrm>
            <a:off x="5017700" y="153010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9" name="Google Shape;7649;p31"/>
          <p:cNvSpPr txBox="1">
            <a:spLocks noGrp="1"/>
          </p:cNvSpPr>
          <p:nvPr>
            <p:ph type="title" idx="7"/>
          </p:nvPr>
        </p:nvSpPr>
        <p:spPr>
          <a:xfrm>
            <a:off x="1700774" y="523143"/>
            <a:ext cx="3316926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EUSKARAZKO GALDETEGIA</a:t>
            </a:r>
            <a:endParaRPr dirty="0"/>
          </a:p>
        </p:txBody>
      </p:sp>
      <p:sp>
        <p:nvSpPr>
          <p:cNvPr id="7650" name="Google Shape;7650;p31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697306" cy="644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Langileentzako egindako jokoa, Android eta Apple</a:t>
            </a:r>
            <a:endParaRPr dirty="0"/>
          </a:p>
        </p:txBody>
      </p:sp>
      <p:sp>
        <p:nvSpPr>
          <p:cNvPr id="7651" name="Google Shape;7651;p31"/>
          <p:cNvSpPr txBox="1">
            <a:spLocks noGrp="1"/>
          </p:cNvSpPr>
          <p:nvPr>
            <p:ph type="title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7652" name="Google Shape;7652;p31"/>
          <p:cNvSpPr txBox="1">
            <a:spLocks noGrp="1"/>
          </p:cNvSpPr>
          <p:nvPr>
            <p:ph type="title" idx="2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7653" name="Google Shape;7653;p31"/>
          <p:cNvSpPr txBox="1">
            <a:spLocks noGrp="1"/>
          </p:cNvSpPr>
          <p:nvPr>
            <p:ph type="title" idx="3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7654" name="Google Shape;7654;p31"/>
          <p:cNvSpPr txBox="1">
            <a:spLocks noGrp="1"/>
          </p:cNvSpPr>
          <p:nvPr>
            <p:ph type="title" idx="4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7655" name="Google Shape;7655;p31"/>
          <p:cNvSpPr txBox="1">
            <a:spLocks noGrp="1"/>
          </p:cNvSpPr>
          <p:nvPr>
            <p:ph type="title" idx="5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656" name="Google Shape;7656;p31"/>
          <p:cNvSpPr txBox="1">
            <a:spLocks noGrp="1"/>
          </p:cNvSpPr>
          <p:nvPr>
            <p:ph type="title" idx="6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7657" name="Google Shape;7657;p31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FASTAPI</a:t>
            </a:r>
            <a:endParaRPr dirty="0"/>
          </a:p>
        </p:txBody>
      </p:sp>
      <p:sp>
        <p:nvSpPr>
          <p:cNvPr id="7658" name="Google Shape;7658;p31"/>
          <p:cNvSpPr txBox="1">
            <a:spLocks noGrp="1"/>
          </p:cNvSpPr>
          <p:nvPr>
            <p:ph type="subTitle" idx="9"/>
          </p:nvPr>
        </p:nvSpPr>
        <p:spPr>
          <a:xfrm>
            <a:off x="1700999" y="2001064"/>
            <a:ext cx="2697307" cy="61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Erabiltzen ditugun errekurtsoak</a:t>
            </a:r>
            <a:endParaRPr dirty="0"/>
          </a:p>
        </p:txBody>
      </p:sp>
      <p:sp>
        <p:nvSpPr>
          <p:cNvPr id="7659" name="Google Shape;7659;p31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ERP</a:t>
            </a:r>
            <a:endParaRPr dirty="0"/>
          </a:p>
        </p:txBody>
      </p:sp>
      <p:sp>
        <p:nvSpPr>
          <p:cNvPr id="7660" name="Google Shape;7660;p31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697306" cy="688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Baliabideak kudeatzeko erabilitako sistema</a:t>
            </a:r>
            <a:endParaRPr dirty="0"/>
          </a:p>
        </p:txBody>
      </p:sp>
      <p:sp>
        <p:nvSpPr>
          <p:cNvPr id="7661" name="Google Shape;7661;p31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DATU BASEAK</a:t>
            </a:r>
            <a:endParaRPr dirty="0"/>
          </a:p>
        </p:txBody>
      </p:sp>
      <p:sp>
        <p:nvSpPr>
          <p:cNvPr id="7662" name="Google Shape;7662;p31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649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Datuak gordetzeko sistema</a:t>
            </a:r>
            <a:endParaRPr dirty="0"/>
          </a:p>
        </p:txBody>
      </p:sp>
      <p:sp>
        <p:nvSpPr>
          <p:cNvPr id="7663" name="Google Shape;7663;p31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WEB ORRIA</a:t>
            </a:r>
            <a:endParaRPr dirty="0"/>
          </a:p>
        </p:txBody>
      </p:sp>
      <p:sp>
        <p:nvSpPr>
          <p:cNvPr id="7664" name="Google Shape;7664;p31"/>
          <p:cNvSpPr txBox="1">
            <a:spLocks noGrp="1"/>
          </p:cNvSpPr>
          <p:nvPr>
            <p:ph type="subTitle" idx="18"/>
          </p:nvPr>
        </p:nvSpPr>
        <p:spPr>
          <a:xfrm>
            <a:off x="6103325" y="2773001"/>
            <a:ext cx="2413800" cy="621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Enpresako web orria</a:t>
            </a:r>
            <a:endParaRPr dirty="0"/>
          </a:p>
        </p:txBody>
      </p:sp>
      <p:sp>
        <p:nvSpPr>
          <p:cNvPr id="7665" name="Google Shape;7665;p31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hlink"/>
                </a:solidFill>
                <a:uFill>
                  <a:noFill/>
                </a:uFill>
              </a:rPr>
              <a:t>CHECK APP</a:t>
            </a:r>
            <a:endParaRPr dirty="0"/>
          </a:p>
        </p:txBody>
      </p:sp>
      <p:sp>
        <p:nvSpPr>
          <p:cNvPr id="7666" name="Google Shape;7666;p31"/>
          <p:cNvSpPr txBox="1">
            <a:spLocks noGrp="1"/>
          </p:cNvSpPr>
          <p:nvPr>
            <p:ph type="subTitle" idx="20"/>
          </p:nvPr>
        </p:nvSpPr>
        <p:spPr>
          <a:xfrm>
            <a:off x="6103325" y="3876676"/>
            <a:ext cx="2413800" cy="660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Beharrezko sistemak konprobatu</a:t>
            </a:r>
            <a:endParaRPr dirty="0"/>
          </a:p>
        </p:txBody>
      </p:sp>
      <p:grpSp>
        <p:nvGrpSpPr>
          <p:cNvPr id="7667" name="Google Shape;7667;p31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7668" name="Google Shape;7668;p3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Euskarazko Galdetegia</a:t>
            </a:r>
            <a:endParaRPr dirty="0"/>
          </a:p>
        </p:txBody>
      </p:sp>
      <p:sp>
        <p:nvSpPr>
          <p:cNvPr id="7941" name="Google Shape;7941;p34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Gure galderak, zure erantzunak!</a:t>
            </a:r>
            <a:endParaRPr dirty="0"/>
          </a:p>
        </p:txBody>
      </p:sp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7" name="Google Shape;8227;p34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8" name="Google Shape;8228;p34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7DB6BE94-BF82-6A44-E798-A1F4260D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655618" y="0"/>
            <a:ext cx="7187118" cy="5490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77E31D87-846D-C050-EC89-5F86BCA3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30BA423D-61C7-4986-FF6D-12907B8DD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ANDROID JOKOA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5BD27015-9350-F276-DD80-A53381868CF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5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Gure Jokoa Android Studio Javarekin eginda dago eta datu base lokala SQLite da.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Izena “EUSKARAZKO GALDETEGIA” da. Honen helburua, galderak al den denbora gutxienean eta ondoen erantzutea da.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Izarraitzeko sare barruan baldin ba zaude, lagunekin jolasteko eta besteen puntuazioak ikusteko aukera duzu.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2315EDEB-8004-3AFA-209E-AF6C77392C37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32B48219-CD00-DFC3-1171-602A0B30FB1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6AA78D9F-E909-92B4-3741-DB18BFC0057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5B9B4528-C86F-E1CC-DBB3-DBF66F60A02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3828A07-D167-AEAC-2D17-D749AC32CF24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08F1202F-5D7A-B719-5E87-D101607F613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89F1C772-5C36-FF63-CEB3-9C87CEF395C8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AAD826F4-8EA0-16AC-A2A3-F5BD3BBDD3D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3B391514-C52A-BF0A-ACBF-213321A6D2C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226A540D-D071-CDD2-3377-243943F62E5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2E795AF7-B5BF-F1AD-5C11-294F0743396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FA596DF5-7B72-088F-BFB4-D420FDE8E10F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0F621687-23CE-3619-12DE-0D36ED566F2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E81AEF5B-DB7C-140C-925A-D2DEABDBC2C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CD6730C0-AA27-D1F3-1D9E-D96ABFD4ADB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AF8807D4-0BCA-09B6-B555-C033BAEAE95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B97BADC0-1567-1899-1181-45607B5A9A4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6A169596-C230-56AD-5F94-9C9C94ADAAE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D08A017D-D07D-5331-DC8F-827A92BC06D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499EAD51-D4D8-EEFA-FE20-5F535E19BAC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068C3A95-5961-74C5-1627-DA156651354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A7ECC2E3-BBD4-5A97-EC62-41856EA1AE2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666149E1-9E65-52B3-E7EF-9639E4FE57DE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EA91F7-091C-B2AA-27F8-16E5FCAAEEE3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8E3172-FAFB-DF4E-AEAC-60E41ECB946F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619005EE-C9BE-CC13-AC99-FE657BACCB96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77" name="Imagen 1417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F6C8D79-3CF9-6C94-9BBF-36596C485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1" t="6718" r="35572" b="6912"/>
          <a:stretch/>
        </p:blipFill>
        <p:spPr>
          <a:xfrm>
            <a:off x="2828123" y="1013258"/>
            <a:ext cx="1647837" cy="3072959"/>
          </a:xfrm>
          <a:prstGeom prst="rect">
            <a:avLst/>
          </a:prstGeom>
        </p:spPr>
      </p:pic>
      <p:pic>
        <p:nvPicPr>
          <p:cNvPr id="14181" name="Imagen 14180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ED687F92-97F7-4F08-7116-4BCF8891B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65" t="6083" r="35323" b="7547"/>
          <a:stretch/>
        </p:blipFill>
        <p:spPr>
          <a:xfrm>
            <a:off x="1933442" y="1165450"/>
            <a:ext cx="1676381" cy="3072958"/>
          </a:xfrm>
          <a:prstGeom prst="rect">
            <a:avLst/>
          </a:prstGeom>
        </p:spPr>
      </p:pic>
      <p:pic>
        <p:nvPicPr>
          <p:cNvPr id="14179" name="Imagen 14178" descr="Una pantalla de un celular&#10;&#10;Descripción generada automáticamente">
            <a:extLst>
              <a:ext uri="{FF2B5EF4-FFF2-40B4-BE49-F238E27FC236}">
                <a16:creationId xmlns:a16="http://schemas.microsoft.com/office/drawing/2014/main" id="{9F762CA6-B5A9-0A18-936D-F6CBD3864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09" t="6434" r="35686" b="5749"/>
          <a:stretch/>
        </p:blipFill>
        <p:spPr>
          <a:xfrm>
            <a:off x="986165" y="1380495"/>
            <a:ext cx="1681371" cy="3124423"/>
          </a:xfrm>
          <a:prstGeom prst="rect">
            <a:avLst/>
          </a:prstGeom>
        </p:spPr>
      </p:pic>
      <p:pic>
        <p:nvPicPr>
          <p:cNvPr id="14183" name="Imagen 14182" descr="Logotipo&#10;&#10;Descripción generada automáticamente">
            <a:extLst>
              <a:ext uri="{FF2B5EF4-FFF2-40B4-BE49-F238E27FC236}">
                <a16:creationId xmlns:a16="http://schemas.microsoft.com/office/drawing/2014/main" id="{06FF76E1-5BFD-4F3E-8E80-A0F3DA4D8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40" y="696904"/>
            <a:ext cx="1178302" cy="7058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460ADD-DF20-1AD5-01AB-DCFE4878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770" y="4074215"/>
            <a:ext cx="551080" cy="5510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10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40CE5681-3896-DB0A-B48B-B95D0210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0A6FC0B5-B4CD-407A-00E4-EA5E96906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PLAY STOREAN</a:t>
            </a:r>
            <a:endParaRPr dirty="0"/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C0C809E6-8B73-278F-49A6-8781B4E65FF8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364F3F04-13B9-026A-2F01-1A0F750D962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F0D31D46-3440-1C80-CEE5-DFD87BA29C4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58A02B83-D5C0-FC5E-6967-9C2CC8F8A281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D9EB9D2D-43D6-2EDE-C815-AB010134460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9E858620-DFB5-81F0-DF7B-7E2D69AFB387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0C427798-491F-59E8-9435-19BB800673F8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B960411B-DCF5-CC4C-0776-50384597F1D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6BB6E969-808A-53FF-883E-2F979633E3CA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38F1A8D1-6FCB-DCAB-12BE-CCA0AF3699A1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57B68A44-066F-36C5-C504-FB1CC8116C4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8D0136A1-59F1-F9CA-4861-9B73A4628275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B57610A6-ED62-8BF4-0D7D-FDF5DB57645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7DBBE10D-122E-B513-379F-5E9ED0ECF21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F503B23F-319B-4B7D-3EE3-758AFB4301B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52E4428D-E3BC-1BA6-A013-3C5C02BFD0D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93E1E839-AA1E-B46E-E07E-99AF3EEA26D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C49D8CEE-C122-4731-C5B9-68845B054332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5889EC3D-4EF2-B6A2-9A51-8107E17BD57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E3FD85A3-8CF8-D378-0BEB-30D58AD1D71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35BA83FE-EFCF-7A76-49F2-D26E98CA0864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8802E334-C9B0-A209-FFAA-2C51C85C8DE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B4FA683A-76D3-ABFB-D65B-DB64C5217C96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B12D4E-64FA-6C3F-3242-6F02CFC7708B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835019-7466-1228-0697-3F8CA32B83E7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FC439BDE-14A2-1537-97F2-33AEF2B34CA3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D7E0DA16-B44E-2C3A-16C7-224A46477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1" r="8862" b="-1"/>
          <a:stretch/>
        </p:blipFill>
        <p:spPr bwMode="auto">
          <a:xfrm>
            <a:off x="1398762" y="1015650"/>
            <a:ext cx="6346475" cy="330301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C58A0C0-E1F0-D57C-4446-5FC672B41724}"/>
              </a:ext>
            </a:extLst>
          </p:cNvPr>
          <p:cNvSpPr/>
          <p:nvPr/>
        </p:nvSpPr>
        <p:spPr>
          <a:xfrm>
            <a:off x="5852958" y="3106301"/>
            <a:ext cx="1201632" cy="165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E4EBBECE-E6CA-FCCD-C202-DBA7F7DD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69" y="2667156"/>
            <a:ext cx="1362291" cy="195715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BC6E4FC-1D76-84BC-AACA-6EBC9E57C23A}"/>
              </a:ext>
            </a:extLst>
          </p:cNvPr>
          <p:cNvSpPr/>
          <p:nvPr/>
        </p:nvSpPr>
        <p:spPr>
          <a:xfrm>
            <a:off x="6888956" y="2757488"/>
            <a:ext cx="1058704" cy="209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ESKANEATU</a:t>
            </a:r>
            <a:endParaRPr lang="es-E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3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907D5CBA-0856-9F83-B1E7-EDC0778D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6640F17C-350B-4CD2-C17A-73FBCE1B3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APPLEKO JOKOA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F5C5B333-D185-2B2B-0DA8-5583179B23E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05058" y="1087002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/>
              <a:t>Appleko</a:t>
            </a:r>
            <a:r>
              <a:rPr lang="es-ES" dirty="0"/>
              <a:t> </a:t>
            </a:r>
            <a:r>
              <a:rPr lang="es-ES" dirty="0" err="1"/>
              <a:t>jokoa</a:t>
            </a:r>
            <a:r>
              <a:rPr lang="es-ES" dirty="0"/>
              <a:t> </a:t>
            </a:r>
            <a:r>
              <a:rPr lang="es-ES" dirty="0" err="1"/>
              <a:t>Xcode</a:t>
            </a:r>
            <a:r>
              <a:rPr lang="es-ES" dirty="0"/>
              <a:t> </a:t>
            </a:r>
            <a:r>
              <a:rPr lang="es-ES" dirty="0" err="1"/>
              <a:t>aplikazioarekin</a:t>
            </a:r>
            <a:r>
              <a:rPr lang="es-ES" dirty="0"/>
              <a:t> egin dugu, </a:t>
            </a:r>
            <a:r>
              <a:rPr lang="es-ES" dirty="0" err="1"/>
              <a:t>SwiftUIrekin</a:t>
            </a:r>
            <a:r>
              <a:rPr lang="es-ES" dirty="0"/>
              <a:t>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Honen helburua da, </a:t>
            </a:r>
            <a:r>
              <a:rPr lang="es-ES" dirty="0" err="1"/>
              <a:t>Androidik</a:t>
            </a:r>
            <a:r>
              <a:rPr lang="es-ES" dirty="0"/>
              <a:t> ez </a:t>
            </a:r>
            <a:r>
              <a:rPr lang="es-ES" dirty="0" err="1"/>
              <a:t>duten</a:t>
            </a:r>
            <a:r>
              <a:rPr lang="es-ES" dirty="0"/>
              <a:t> </a:t>
            </a:r>
            <a:r>
              <a:rPr lang="es-ES" dirty="0" err="1"/>
              <a:t>pertsonek</a:t>
            </a:r>
            <a:r>
              <a:rPr lang="es-ES" dirty="0"/>
              <a:t> gure </a:t>
            </a:r>
            <a:r>
              <a:rPr lang="es-ES" dirty="0" err="1"/>
              <a:t>jokoan</a:t>
            </a:r>
            <a:r>
              <a:rPr lang="es-ES" dirty="0"/>
              <a:t> </a:t>
            </a:r>
            <a:r>
              <a:rPr lang="es-ES" dirty="0" err="1"/>
              <a:t>jolasteko</a:t>
            </a:r>
            <a:r>
              <a:rPr lang="es-ES" dirty="0"/>
              <a:t> aukera ere izatea.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Orain momentuan ez dugu </a:t>
            </a:r>
            <a:r>
              <a:rPr lang="es-ES" dirty="0" err="1"/>
              <a:t>denborarik</a:t>
            </a:r>
            <a:r>
              <a:rPr lang="es-ES" dirty="0"/>
              <a:t> bukatzeko, </a:t>
            </a:r>
            <a:r>
              <a:rPr lang="es-ES" dirty="0" err="1"/>
              <a:t>jokoaren</a:t>
            </a:r>
            <a:r>
              <a:rPr lang="es-ES" dirty="0"/>
              <a:t> diseinua eta leihoak </a:t>
            </a:r>
            <a:r>
              <a:rPr lang="es-ES" dirty="0" err="1"/>
              <a:t>eginak</a:t>
            </a:r>
            <a:r>
              <a:rPr lang="es-ES" dirty="0"/>
              <a:t> ditugu.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4CBAD77E-FE60-5C2A-6EA1-71F7F019208A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83C02B2B-AB10-F985-1AF6-904D05F38B8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2D174BC6-2E61-DB65-DD73-A1A89FA90F1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87208F65-22F8-F4E6-0C90-3FDFC8D8AFB1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E8712C6-74F8-77F8-89B8-FCA74528FF8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64F3C358-65CB-F1FB-936C-3C501B95FAB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8E51AFFA-69F0-F160-2376-EB7A6C2FFD8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2E9E1061-F8A8-7E23-7994-F97AB6998B2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C6004C5C-9623-33B6-3CDC-CF1C240DBEDE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9FAD9C64-E7C3-09BA-FA60-87F78FB50FB0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2822A30D-0867-29D3-1ED0-F40B51EFCAA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64E684DF-33D6-9238-D784-457A5FBAADBD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9FB63EC6-BCBF-C16E-078F-F150ABDF6EC7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DF636229-F205-3717-6EE8-E9A08629931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AC31A082-0820-AFA5-28AB-26CD2E9DE46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1E49996D-85FD-649C-55B5-BF5FDE10994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7FC0D4D3-1C8B-FEA5-E903-5818A2EB1B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2D617B40-E423-7BAD-439D-37FCFB928E7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EA0E6906-ED79-3D53-9A92-B6305731CF2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495E2C1D-507A-1CEE-1370-1AD4012C197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B8FAF24B-1B69-8300-8FA8-F49F04F52B14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BC62D511-5A96-6E88-0D2F-E01C36F44C7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28B31FCC-5772-D6E0-4211-048914A5ED3E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5DA8F87-6218-42A8-4A8B-29FB6B10D684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A0CE7C5-06A7-A392-CF9D-ABCFE1AD7085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7542D8FD-D708-35AF-584A-78F347521FE6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77" name="Imagen 1417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6339F-6E4C-324B-5030-6B54C8B7C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1" t="6718" r="35572" b="6912"/>
          <a:stretch/>
        </p:blipFill>
        <p:spPr>
          <a:xfrm>
            <a:off x="4762806" y="1001256"/>
            <a:ext cx="1647837" cy="3072959"/>
          </a:xfrm>
          <a:prstGeom prst="rect">
            <a:avLst/>
          </a:prstGeom>
        </p:spPr>
      </p:pic>
      <p:pic>
        <p:nvPicPr>
          <p:cNvPr id="14181" name="Imagen 14180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D076BB21-FE36-0E29-CBBF-8FBAA240D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65" t="6083" r="35323" b="7547"/>
          <a:stretch/>
        </p:blipFill>
        <p:spPr>
          <a:xfrm>
            <a:off x="5709561" y="1137748"/>
            <a:ext cx="1676381" cy="3072958"/>
          </a:xfrm>
          <a:prstGeom prst="rect">
            <a:avLst/>
          </a:prstGeom>
        </p:spPr>
      </p:pic>
      <p:pic>
        <p:nvPicPr>
          <p:cNvPr id="14179" name="Imagen 14178" descr="Una pantalla de un celular&#10;&#10;Descripción generada automáticamente">
            <a:extLst>
              <a:ext uri="{FF2B5EF4-FFF2-40B4-BE49-F238E27FC236}">
                <a16:creationId xmlns:a16="http://schemas.microsoft.com/office/drawing/2014/main" id="{FD8ABFF5-155A-8B7F-CAF4-949A495516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09" t="6434" r="35686" b="5749"/>
          <a:stretch/>
        </p:blipFill>
        <p:spPr>
          <a:xfrm>
            <a:off x="6617862" y="1340071"/>
            <a:ext cx="1681371" cy="3124423"/>
          </a:xfrm>
          <a:prstGeom prst="rect">
            <a:avLst/>
          </a:prstGeom>
        </p:spPr>
      </p:pic>
      <p:pic>
        <p:nvPicPr>
          <p:cNvPr id="14183" name="Imagen 14182" descr="Logotipo&#10;&#10;Descripción generada automáticamente">
            <a:extLst>
              <a:ext uri="{FF2B5EF4-FFF2-40B4-BE49-F238E27FC236}">
                <a16:creationId xmlns:a16="http://schemas.microsoft.com/office/drawing/2014/main" id="{6597C972-A6BC-3DEF-6C7A-0BC599AF8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1878" y="787411"/>
            <a:ext cx="1000301" cy="5991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Xcode en Mac App Store">
            <a:extLst>
              <a:ext uri="{FF2B5EF4-FFF2-40B4-BE49-F238E27FC236}">
                <a16:creationId xmlns:a16="http://schemas.microsoft.com/office/drawing/2014/main" id="{B79ADB04-7E6D-FC46-958A-2D06C34C7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36" y="4074215"/>
            <a:ext cx="523665" cy="523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4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>
          <a:extLst>
            <a:ext uri="{FF2B5EF4-FFF2-40B4-BE49-F238E27FC236}">
              <a16:creationId xmlns:a16="http://schemas.microsoft.com/office/drawing/2014/main" id="{58CCAD49-8124-057E-F2DB-1FEC68EA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0" name="Google Shape;13070;p47">
            <a:extLst>
              <a:ext uri="{FF2B5EF4-FFF2-40B4-BE49-F238E27FC236}">
                <a16:creationId xmlns:a16="http://schemas.microsoft.com/office/drawing/2014/main" id="{19691C99-5880-FBA2-9EFD-9D697A00F550}"/>
              </a:ext>
            </a:extLst>
          </p:cNvPr>
          <p:cNvGrpSpPr/>
          <p:nvPr/>
        </p:nvGrpSpPr>
        <p:grpSpPr>
          <a:xfrm>
            <a:off x="2416226" y="1191908"/>
            <a:ext cx="4311530" cy="3024383"/>
            <a:chOff x="238125" y="351975"/>
            <a:chExt cx="7143025" cy="5010575"/>
          </a:xfrm>
        </p:grpSpPr>
        <p:sp>
          <p:nvSpPr>
            <p:cNvPr id="13071" name="Google Shape;13071;p47">
              <a:extLst>
                <a:ext uri="{FF2B5EF4-FFF2-40B4-BE49-F238E27FC236}">
                  <a16:creationId xmlns:a16="http://schemas.microsoft.com/office/drawing/2014/main" id="{9314CF17-3780-994C-955F-01578016683A}"/>
                </a:ext>
              </a:extLst>
            </p:cNvPr>
            <p:cNvSpPr/>
            <p:nvPr/>
          </p:nvSpPr>
          <p:spPr>
            <a:xfrm>
              <a:off x="238125" y="398550"/>
              <a:ext cx="7143025" cy="4964000"/>
            </a:xfrm>
            <a:custGeom>
              <a:avLst/>
              <a:gdLst/>
              <a:ahLst/>
              <a:cxnLst/>
              <a:rect l="l" t="t" r="r" b="b"/>
              <a:pathLst>
                <a:path w="285721" h="198560" extrusionOk="0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2" name="Google Shape;13072;p47">
              <a:extLst>
                <a:ext uri="{FF2B5EF4-FFF2-40B4-BE49-F238E27FC236}">
                  <a16:creationId xmlns:a16="http://schemas.microsoft.com/office/drawing/2014/main" id="{231AFD5E-933C-A194-59AF-B3C850297C90}"/>
                </a:ext>
              </a:extLst>
            </p:cNvPr>
            <p:cNvSpPr/>
            <p:nvPr/>
          </p:nvSpPr>
          <p:spPr>
            <a:xfrm>
              <a:off x="238125" y="351975"/>
              <a:ext cx="7143025" cy="522150"/>
            </a:xfrm>
            <a:custGeom>
              <a:avLst/>
              <a:gdLst/>
              <a:ahLst/>
              <a:cxnLst/>
              <a:rect l="l" t="t" r="r" b="b"/>
              <a:pathLst>
                <a:path w="285721" h="20886" extrusionOk="0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3" name="Google Shape;13073;p47">
              <a:extLst>
                <a:ext uri="{FF2B5EF4-FFF2-40B4-BE49-F238E27FC236}">
                  <a16:creationId xmlns:a16="http://schemas.microsoft.com/office/drawing/2014/main" id="{24ED603A-424A-6DF6-AB71-13B8B7568F4A}"/>
                </a:ext>
              </a:extLst>
            </p:cNvPr>
            <p:cNvSpPr/>
            <p:nvPr/>
          </p:nvSpPr>
          <p:spPr>
            <a:xfrm>
              <a:off x="327525" y="4547925"/>
              <a:ext cx="6954250" cy="788275"/>
            </a:xfrm>
            <a:custGeom>
              <a:avLst/>
              <a:gdLst/>
              <a:ahLst/>
              <a:cxnLst/>
              <a:rect l="l" t="t" r="r" b="b"/>
              <a:pathLst>
                <a:path w="278170" h="31531" extrusionOk="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4" name="Google Shape;13074;p47">
              <a:extLst>
                <a:ext uri="{FF2B5EF4-FFF2-40B4-BE49-F238E27FC236}">
                  <a16:creationId xmlns:a16="http://schemas.microsoft.com/office/drawing/2014/main" id="{042AACEC-F9FD-9F93-F1B4-B00FAFF3AEA6}"/>
                </a:ext>
              </a:extLst>
            </p:cNvPr>
            <p:cNvSpPr/>
            <p:nvPr/>
          </p:nvSpPr>
          <p:spPr>
            <a:xfrm>
              <a:off x="552775" y="4672675"/>
              <a:ext cx="6472425" cy="36100"/>
            </a:xfrm>
            <a:custGeom>
              <a:avLst/>
              <a:gdLst/>
              <a:ahLst/>
              <a:cxnLst/>
              <a:rect l="l" t="t" r="r" b="b"/>
              <a:pathLst>
                <a:path w="258897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47">
              <a:extLst>
                <a:ext uri="{FF2B5EF4-FFF2-40B4-BE49-F238E27FC236}">
                  <a16:creationId xmlns:a16="http://schemas.microsoft.com/office/drawing/2014/main" id="{4F6FA272-1D59-2D76-2543-6D186725E073}"/>
                </a:ext>
              </a:extLst>
            </p:cNvPr>
            <p:cNvSpPr/>
            <p:nvPr/>
          </p:nvSpPr>
          <p:spPr>
            <a:xfrm>
              <a:off x="552775" y="4672675"/>
              <a:ext cx="2643325" cy="36100"/>
            </a:xfrm>
            <a:custGeom>
              <a:avLst/>
              <a:gdLst/>
              <a:ahLst/>
              <a:cxnLst/>
              <a:rect l="l" t="t" r="r" b="b"/>
              <a:pathLst>
                <a:path w="105733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6" name="Google Shape;13076;p47">
              <a:extLst>
                <a:ext uri="{FF2B5EF4-FFF2-40B4-BE49-F238E27FC236}">
                  <a16:creationId xmlns:a16="http://schemas.microsoft.com/office/drawing/2014/main" id="{D2C09B95-3049-1C69-187A-AEA726CCF2E9}"/>
                </a:ext>
              </a:extLst>
            </p:cNvPr>
            <p:cNvSpPr/>
            <p:nvPr/>
          </p:nvSpPr>
          <p:spPr>
            <a:xfrm>
              <a:off x="1792625" y="4873400"/>
              <a:ext cx="171400" cy="241125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7" name="Google Shape;13077;p47">
              <a:extLst>
                <a:ext uri="{FF2B5EF4-FFF2-40B4-BE49-F238E27FC236}">
                  <a16:creationId xmlns:a16="http://schemas.microsoft.com/office/drawing/2014/main" id="{F601DD8A-F63E-DA25-2C74-D9D793956511}"/>
                </a:ext>
              </a:extLst>
            </p:cNvPr>
            <p:cNvSpPr/>
            <p:nvPr/>
          </p:nvSpPr>
          <p:spPr>
            <a:xfrm>
              <a:off x="19937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8" name="Google Shape;13078;p47">
              <a:extLst>
                <a:ext uri="{FF2B5EF4-FFF2-40B4-BE49-F238E27FC236}">
                  <a16:creationId xmlns:a16="http://schemas.microsoft.com/office/drawing/2014/main" id="{0A4C6923-B218-434B-E177-D82E149650F3}"/>
                </a:ext>
              </a:extLst>
            </p:cNvPr>
            <p:cNvSpPr/>
            <p:nvPr/>
          </p:nvSpPr>
          <p:spPr>
            <a:xfrm>
              <a:off x="1306250" y="4873400"/>
              <a:ext cx="171450" cy="241125"/>
            </a:xfrm>
            <a:custGeom>
              <a:avLst/>
              <a:gdLst/>
              <a:ahLst/>
              <a:cxnLst/>
              <a:rect l="l" t="t" r="r" b="b"/>
              <a:pathLst>
                <a:path w="6858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9" name="Google Shape;13079;p47">
              <a:extLst>
                <a:ext uri="{FF2B5EF4-FFF2-40B4-BE49-F238E27FC236}">
                  <a16:creationId xmlns:a16="http://schemas.microsoft.com/office/drawing/2014/main" id="{AD91F179-5C72-E73E-B68E-C7B5FCD69B48}"/>
                </a:ext>
              </a:extLst>
            </p:cNvPr>
            <p:cNvSpPr/>
            <p:nvPr/>
          </p:nvSpPr>
          <p:spPr>
            <a:xfrm>
              <a:off x="819925" y="4873400"/>
              <a:ext cx="171425" cy="241125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0" name="Google Shape;13080;p47">
              <a:extLst>
                <a:ext uri="{FF2B5EF4-FFF2-40B4-BE49-F238E27FC236}">
                  <a16:creationId xmlns:a16="http://schemas.microsoft.com/office/drawing/2014/main" id="{9E1CF7EA-DEFA-34D2-4AE2-4A8C24B1DC03}"/>
                </a:ext>
              </a:extLst>
            </p:cNvPr>
            <p:cNvSpPr/>
            <p:nvPr/>
          </p:nvSpPr>
          <p:spPr>
            <a:xfrm>
              <a:off x="7500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1" name="Google Shape;13081;p47">
              <a:extLst>
                <a:ext uri="{FF2B5EF4-FFF2-40B4-BE49-F238E27FC236}">
                  <a16:creationId xmlns:a16="http://schemas.microsoft.com/office/drawing/2014/main" id="{8AE9FE76-4591-FD82-DB76-0C8236A6E33F}"/>
                </a:ext>
              </a:extLst>
            </p:cNvPr>
            <p:cNvSpPr/>
            <p:nvPr/>
          </p:nvSpPr>
          <p:spPr>
            <a:xfrm>
              <a:off x="5536250" y="4831550"/>
              <a:ext cx="313300" cy="306475"/>
            </a:xfrm>
            <a:custGeom>
              <a:avLst/>
              <a:gdLst/>
              <a:ahLst/>
              <a:cxnLst/>
              <a:rect l="l" t="t" r="r" b="b"/>
              <a:pathLst>
                <a:path w="12532" h="12259" extrusionOk="0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2" name="Google Shape;13082;p47">
              <a:extLst>
                <a:ext uri="{FF2B5EF4-FFF2-40B4-BE49-F238E27FC236}">
                  <a16:creationId xmlns:a16="http://schemas.microsoft.com/office/drawing/2014/main" id="{90CE7489-E8E9-4786-6A4F-CB617463834B}"/>
                </a:ext>
              </a:extLst>
            </p:cNvPr>
            <p:cNvSpPr/>
            <p:nvPr/>
          </p:nvSpPr>
          <p:spPr>
            <a:xfrm>
              <a:off x="6071425" y="4865225"/>
              <a:ext cx="357425" cy="234950"/>
            </a:xfrm>
            <a:custGeom>
              <a:avLst/>
              <a:gdLst/>
              <a:ahLst/>
              <a:cxnLst/>
              <a:rect l="l" t="t" r="r" b="b"/>
              <a:pathLst>
                <a:path w="14297" h="9398" extrusionOk="0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3" name="Google Shape;13083;p47">
              <a:extLst>
                <a:ext uri="{FF2B5EF4-FFF2-40B4-BE49-F238E27FC236}">
                  <a16:creationId xmlns:a16="http://schemas.microsoft.com/office/drawing/2014/main" id="{23F4CA0B-B38A-2629-9301-5EFBEA57BBEF}"/>
                </a:ext>
              </a:extLst>
            </p:cNvPr>
            <p:cNvSpPr/>
            <p:nvPr/>
          </p:nvSpPr>
          <p:spPr>
            <a:xfrm>
              <a:off x="6812775" y="4840300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4" name="Google Shape;13084;p47">
              <a:extLst>
                <a:ext uri="{FF2B5EF4-FFF2-40B4-BE49-F238E27FC236}">
                  <a16:creationId xmlns:a16="http://schemas.microsoft.com/office/drawing/2014/main" id="{ACCA66D0-3F1A-46A0-E253-C22F006ADB3D}"/>
                </a:ext>
              </a:extLst>
            </p:cNvPr>
            <p:cNvSpPr/>
            <p:nvPr/>
          </p:nvSpPr>
          <p:spPr>
            <a:xfrm>
              <a:off x="6644800" y="4840300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5" name="Google Shape;13085;p47">
              <a:extLst>
                <a:ext uri="{FF2B5EF4-FFF2-40B4-BE49-F238E27FC236}">
                  <a16:creationId xmlns:a16="http://schemas.microsoft.com/office/drawing/2014/main" id="{36680DED-79FC-2F28-DD3E-92F0F7FAF6AF}"/>
                </a:ext>
              </a:extLst>
            </p:cNvPr>
            <p:cNvSpPr/>
            <p:nvPr/>
          </p:nvSpPr>
          <p:spPr>
            <a:xfrm>
              <a:off x="6812775" y="5008175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6" name="Google Shape;13086;p47">
              <a:extLst>
                <a:ext uri="{FF2B5EF4-FFF2-40B4-BE49-F238E27FC236}">
                  <a16:creationId xmlns:a16="http://schemas.microsoft.com/office/drawing/2014/main" id="{0D17B56D-40BE-CB61-2309-B6FCBC0FC288}"/>
                </a:ext>
              </a:extLst>
            </p:cNvPr>
            <p:cNvSpPr/>
            <p:nvPr/>
          </p:nvSpPr>
          <p:spPr>
            <a:xfrm>
              <a:off x="6644800" y="5008175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7" name="Google Shape;13087;p47">
              <a:extLst>
                <a:ext uri="{FF2B5EF4-FFF2-40B4-BE49-F238E27FC236}">
                  <a16:creationId xmlns:a16="http://schemas.microsoft.com/office/drawing/2014/main" id="{3351F7E1-C9B7-60B6-E229-7CA36227AD82}"/>
                </a:ext>
              </a:extLst>
            </p:cNvPr>
            <p:cNvSpPr/>
            <p:nvPr/>
          </p:nvSpPr>
          <p:spPr>
            <a:xfrm>
              <a:off x="3131625" y="4627575"/>
              <a:ext cx="129250" cy="124325"/>
            </a:xfrm>
            <a:custGeom>
              <a:avLst/>
              <a:gdLst/>
              <a:ahLst/>
              <a:cxnLst/>
              <a:rect l="l" t="t" r="r" b="b"/>
              <a:pathLst>
                <a:path w="5170" h="4973" extrusionOk="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88" name="Google Shape;13088;p47">
            <a:extLst>
              <a:ext uri="{FF2B5EF4-FFF2-40B4-BE49-F238E27FC236}">
                <a16:creationId xmlns:a16="http://schemas.microsoft.com/office/drawing/2014/main" id="{1DF8B7B4-DC11-5A98-C6DB-060A9B19A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PROMOZIOA</a:t>
            </a:r>
            <a:endParaRPr dirty="0"/>
          </a:p>
        </p:txBody>
      </p:sp>
      <p:grpSp>
        <p:nvGrpSpPr>
          <p:cNvPr id="13089" name="Google Shape;13089;p47">
            <a:extLst>
              <a:ext uri="{FF2B5EF4-FFF2-40B4-BE49-F238E27FC236}">
                <a16:creationId xmlns:a16="http://schemas.microsoft.com/office/drawing/2014/main" id="{5D2B72C7-FBD9-0FB0-F67E-C752D08F9AD9}"/>
              </a:ext>
            </a:extLst>
          </p:cNvPr>
          <p:cNvGrpSpPr/>
          <p:nvPr/>
        </p:nvGrpSpPr>
        <p:grpSpPr>
          <a:xfrm>
            <a:off x="2200504" y="675728"/>
            <a:ext cx="4743003" cy="21378"/>
            <a:chOff x="2200504" y="675728"/>
            <a:chExt cx="4743003" cy="21378"/>
          </a:xfrm>
        </p:grpSpPr>
        <p:grpSp>
          <p:nvGrpSpPr>
            <p:cNvPr id="13090" name="Google Shape;13090;p47">
              <a:extLst>
                <a:ext uri="{FF2B5EF4-FFF2-40B4-BE49-F238E27FC236}">
                  <a16:creationId xmlns:a16="http://schemas.microsoft.com/office/drawing/2014/main" id="{0352E267-4C57-0D65-1173-66D428F14147}"/>
                </a:ext>
              </a:extLst>
            </p:cNvPr>
            <p:cNvGrpSpPr/>
            <p:nvPr/>
          </p:nvGrpSpPr>
          <p:grpSpPr>
            <a:xfrm>
              <a:off x="5453329" y="675728"/>
              <a:ext cx="1490178" cy="21378"/>
              <a:chOff x="2940000" y="3484425"/>
              <a:chExt cx="876575" cy="12575"/>
            </a:xfrm>
          </p:grpSpPr>
          <p:sp>
            <p:nvSpPr>
              <p:cNvPr id="13091" name="Google Shape;13091;p47">
                <a:extLst>
                  <a:ext uri="{FF2B5EF4-FFF2-40B4-BE49-F238E27FC236}">
                    <a16:creationId xmlns:a16="http://schemas.microsoft.com/office/drawing/2014/main" id="{1FDF7D0C-D03F-FD46-0077-E3DD30A358C6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2" name="Google Shape;13092;p47">
                <a:extLst>
                  <a:ext uri="{FF2B5EF4-FFF2-40B4-BE49-F238E27FC236}">
                    <a16:creationId xmlns:a16="http://schemas.microsoft.com/office/drawing/2014/main" id="{B204D4D9-2728-7E65-D720-F93C66757501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3" name="Google Shape;13093;p47">
                <a:extLst>
                  <a:ext uri="{FF2B5EF4-FFF2-40B4-BE49-F238E27FC236}">
                    <a16:creationId xmlns:a16="http://schemas.microsoft.com/office/drawing/2014/main" id="{787588A9-F944-C321-6534-38F4AD75C87A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4" name="Google Shape;13094;p47">
                <a:extLst>
                  <a:ext uri="{FF2B5EF4-FFF2-40B4-BE49-F238E27FC236}">
                    <a16:creationId xmlns:a16="http://schemas.microsoft.com/office/drawing/2014/main" id="{722DA116-3047-0FB0-84FC-5B945D579B40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5" name="Google Shape;13095;p47">
                <a:extLst>
                  <a:ext uri="{FF2B5EF4-FFF2-40B4-BE49-F238E27FC236}">
                    <a16:creationId xmlns:a16="http://schemas.microsoft.com/office/drawing/2014/main" id="{EDF38CA7-0798-D096-72C1-1D78CBFC96F7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6" name="Google Shape;13096;p47">
                <a:extLst>
                  <a:ext uri="{FF2B5EF4-FFF2-40B4-BE49-F238E27FC236}">
                    <a16:creationId xmlns:a16="http://schemas.microsoft.com/office/drawing/2014/main" id="{16C7B6DF-5169-1819-F6F6-3696EFC5F19D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7" name="Google Shape;13097;p47">
                <a:extLst>
                  <a:ext uri="{FF2B5EF4-FFF2-40B4-BE49-F238E27FC236}">
                    <a16:creationId xmlns:a16="http://schemas.microsoft.com/office/drawing/2014/main" id="{9EE76823-1877-E769-5008-97C3D742BDF8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8" name="Google Shape;13098;p47">
                <a:extLst>
                  <a:ext uri="{FF2B5EF4-FFF2-40B4-BE49-F238E27FC236}">
                    <a16:creationId xmlns:a16="http://schemas.microsoft.com/office/drawing/2014/main" id="{F8A01C15-C16B-96D8-BB81-318D8673589D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9" name="Google Shape;13099;p47">
                <a:extLst>
                  <a:ext uri="{FF2B5EF4-FFF2-40B4-BE49-F238E27FC236}">
                    <a16:creationId xmlns:a16="http://schemas.microsoft.com/office/drawing/2014/main" id="{3D7584F0-F965-60D4-E680-7939DDFB5E80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0" name="Google Shape;13100;p47">
                <a:extLst>
                  <a:ext uri="{FF2B5EF4-FFF2-40B4-BE49-F238E27FC236}">
                    <a16:creationId xmlns:a16="http://schemas.microsoft.com/office/drawing/2014/main" id="{6D96BA36-506C-19AD-7165-4AD55AA4D26B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1" name="Google Shape;13101;p47">
                <a:extLst>
                  <a:ext uri="{FF2B5EF4-FFF2-40B4-BE49-F238E27FC236}">
                    <a16:creationId xmlns:a16="http://schemas.microsoft.com/office/drawing/2014/main" id="{BA6C86A4-181D-674B-9883-69D2FD761500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2" name="Google Shape;13102;p47">
                <a:extLst>
                  <a:ext uri="{FF2B5EF4-FFF2-40B4-BE49-F238E27FC236}">
                    <a16:creationId xmlns:a16="http://schemas.microsoft.com/office/drawing/2014/main" id="{822C06C8-056F-2059-9052-8D13DED580F6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3" name="Google Shape;13103;p47">
              <a:extLst>
                <a:ext uri="{FF2B5EF4-FFF2-40B4-BE49-F238E27FC236}">
                  <a16:creationId xmlns:a16="http://schemas.microsoft.com/office/drawing/2014/main" id="{1EFCE808-31B4-D21F-61C7-4D0C566AA380}"/>
                </a:ext>
              </a:extLst>
            </p:cNvPr>
            <p:cNvGrpSpPr/>
            <p:nvPr/>
          </p:nvGrpSpPr>
          <p:grpSpPr>
            <a:xfrm>
              <a:off x="2200504" y="675728"/>
              <a:ext cx="1490178" cy="21378"/>
              <a:chOff x="2940000" y="3484425"/>
              <a:chExt cx="876575" cy="12575"/>
            </a:xfrm>
          </p:grpSpPr>
          <p:sp>
            <p:nvSpPr>
              <p:cNvPr id="13104" name="Google Shape;13104;p47">
                <a:extLst>
                  <a:ext uri="{FF2B5EF4-FFF2-40B4-BE49-F238E27FC236}">
                    <a16:creationId xmlns:a16="http://schemas.microsoft.com/office/drawing/2014/main" id="{FFC3D2CA-BFBB-54CD-3EA2-E72163183E37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5" name="Google Shape;13105;p47">
                <a:extLst>
                  <a:ext uri="{FF2B5EF4-FFF2-40B4-BE49-F238E27FC236}">
                    <a16:creationId xmlns:a16="http://schemas.microsoft.com/office/drawing/2014/main" id="{9E97AF9B-BD9A-6C8B-3B33-A6639949676E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6" name="Google Shape;13106;p47">
                <a:extLst>
                  <a:ext uri="{FF2B5EF4-FFF2-40B4-BE49-F238E27FC236}">
                    <a16:creationId xmlns:a16="http://schemas.microsoft.com/office/drawing/2014/main" id="{F33A698A-8782-CF0B-F742-ACA81F9D39A8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7" name="Google Shape;13107;p47">
                <a:extLst>
                  <a:ext uri="{FF2B5EF4-FFF2-40B4-BE49-F238E27FC236}">
                    <a16:creationId xmlns:a16="http://schemas.microsoft.com/office/drawing/2014/main" id="{B3A85634-E996-D0A5-E03F-5B2513903871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8" name="Google Shape;13108;p47">
                <a:extLst>
                  <a:ext uri="{FF2B5EF4-FFF2-40B4-BE49-F238E27FC236}">
                    <a16:creationId xmlns:a16="http://schemas.microsoft.com/office/drawing/2014/main" id="{6C07677F-65D3-E2E0-3876-72C5203C7F58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9" name="Google Shape;13109;p47">
                <a:extLst>
                  <a:ext uri="{FF2B5EF4-FFF2-40B4-BE49-F238E27FC236}">
                    <a16:creationId xmlns:a16="http://schemas.microsoft.com/office/drawing/2014/main" id="{350F8C60-3EB0-F65F-4C91-F316DF5DE5A9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0" name="Google Shape;13110;p47">
                <a:extLst>
                  <a:ext uri="{FF2B5EF4-FFF2-40B4-BE49-F238E27FC236}">
                    <a16:creationId xmlns:a16="http://schemas.microsoft.com/office/drawing/2014/main" id="{1B865C92-E558-B602-03A3-34C1FDB16831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1" name="Google Shape;13111;p47">
                <a:extLst>
                  <a:ext uri="{FF2B5EF4-FFF2-40B4-BE49-F238E27FC236}">
                    <a16:creationId xmlns:a16="http://schemas.microsoft.com/office/drawing/2014/main" id="{09556C35-D556-EAD2-42E4-762AD36B3318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2" name="Google Shape;13112;p47">
                <a:extLst>
                  <a:ext uri="{FF2B5EF4-FFF2-40B4-BE49-F238E27FC236}">
                    <a16:creationId xmlns:a16="http://schemas.microsoft.com/office/drawing/2014/main" id="{51B8D1B1-1C14-6416-0155-6E2B1E2632A0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3" name="Google Shape;13113;p47">
                <a:extLst>
                  <a:ext uri="{FF2B5EF4-FFF2-40B4-BE49-F238E27FC236}">
                    <a16:creationId xmlns:a16="http://schemas.microsoft.com/office/drawing/2014/main" id="{1BB31BE5-EFD8-998F-20CF-5399120566A9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4" name="Google Shape;13114;p47">
                <a:extLst>
                  <a:ext uri="{FF2B5EF4-FFF2-40B4-BE49-F238E27FC236}">
                    <a16:creationId xmlns:a16="http://schemas.microsoft.com/office/drawing/2014/main" id="{1C2BE98A-B24E-00F6-7C15-4DE6082BF8B6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5" name="Google Shape;13115;p47">
                <a:extLst>
                  <a:ext uri="{FF2B5EF4-FFF2-40B4-BE49-F238E27FC236}">
                    <a16:creationId xmlns:a16="http://schemas.microsoft.com/office/drawing/2014/main" id="{4157C6FB-89A3-2EAA-DBC8-AC565180D8C2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16" name="Google Shape;13116;p47">
            <a:extLst>
              <a:ext uri="{FF2B5EF4-FFF2-40B4-BE49-F238E27FC236}">
                <a16:creationId xmlns:a16="http://schemas.microsoft.com/office/drawing/2014/main" id="{263D7428-261F-250C-A976-01014F26511C}"/>
              </a:ext>
            </a:extLst>
          </p:cNvPr>
          <p:cNvSpPr txBox="1"/>
          <p:nvPr/>
        </p:nvSpPr>
        <p:spPr>
          <a:xfrm>
            <a:off x="3066725" y="4298050"/>
            <a:ext cx="3000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EUSKARAZKO GALDETEGIA | G&amp;E</a:t>
            </a:r>
            <a:endParaRPr sz="12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3118" name="Google Shape;13118;p47">
            <a:extLst>
              <a:ext uri="{FF2B5EF4-FFF2-40B4-BE49-F238E27FC236}">
                <a16:creationId xmlns:a16="http://schemas.microsoft.com/office/drawing/2014/main" id="{EEBE3DD0-5AFA-14D4-D812-3D474F0E61F0}"/>
              </a:ext>
            </a:extLst>
          </p:cNvPr>
          <p:cNvGrpSpPr/>
          <p:nvPr/>
        </p:nvGrpSpPr>
        <p:grpSpPr>
          <a:xfrm>
            <a:off x="4013382" y="1986608"/>
            <a:ext cx="1113899" cy="1113868"/>
            <a:chOff x="2884175" y="1668575"/>
            <a:chExt cx="1845425" cy="1845375"/>
          </a:xfrm>
        </p:grpSpPr>
        <p:sp>
          <p:nvSpPr>
            <p:cNvPr id="13119" name="Google Shape;13119;p47">
              <a:extLst>
                <a:ext uri="{FF2B5EF4-FFF2-40B4-BE49-F238E27FC236}">
                  <a16:creationId xmlns:a16="http://schemas.microsoft.com/office/drawing/2014/main" id="{038779F4-8FB7-02A1-4A3D-600C6A5F874C}"/>
                </a:ext>
              </a:extLst>
            </p:cNvPr>
            <p:cNvSpPr/>
            <p:nvPr/>
          </p:nvSpPr>
          <p:spPr>
            <a:xfrm>
              <a:off x="2884175" y="1668575"/>
              <a:ext cx="1845425" cy="1845375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47">
              <a:extLst>
                <a:ext uri="{FF2B5EF4-FFF2-40B4-BE49-F238E27FC236}">
                  <a16:creationId xmlns:a16="http://schemas.microsoft.com/office/drawing/2014/main" id="{37C91205-5F7F-761F-770B-2632E8B690AD}"/>
                </a:ext>
              </a:extLst>
            </p:cNvPr>
            <p:cNvSpPr/>
            <p:nvPr/>
          </p:nvSpPr>
          <p:spPr>
            <a:xfrm>
              <a:off x="3562325" y="2101650"/>
              <a:ext cx="738925" cy="979225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1" name="Google Shape;13121;p47">
            <a:extLst>
              <a:ext uri="{FF2B5EF4-FFF2-40B4-BE49-F238E27FC236}">
                <a16:creationId xmlns:a16="http://schemas.microsoft.com/office/drawing/2014/main" id="{6439900E-4882-25CD-097E-520C8945D587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2" name="Google Shape;13122;p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837FA5E-5E97-40F9-2627-480DC0AF9AC8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3123" name="Google Shape;13123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DA7CE2-CF66-13B6-94D4-A6A8872D28C9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3124" name="Google Shape;13124;p47">
            <a:hlinkClick r:id="rId4" action="ppaction://hlinksldjump"/>
            <a:extLst>
              <a:ext uri="{FF2B5EF4-FFF2-40B4-BE49-F238E27FC236}">
                <a16:creationId xmlns:a16="http://schemas.microsoft.com/office/drawing/2014/main" id="{DDC0BB4D-C46C-AEFE-9B32-BDD1A562903E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Elementos multimedia en línea 1" title="EUSKARAZKO GALDETEGIA PROMOZIOA | ST Enpresa">
            <a:hlinkClick r:id="" action="ppaction://media"/>
            <a:extLst>
              <a:ext uri="{FF2B5EF4-FFF2-40B4-BE49-F238E27FC236}">
                <a16:creationId xmlns:a16="http://schemas.microsoft.com/office/drawing/2014/main" id="{0BFAA1D5-F14E-ED5F-6C9F-80FCCE1B54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513723" y="1333728"/>
            <a:ext cx="4118703" cy="23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struction Project Proposal by Slidesgo">
  <a:themeElements>
    <a:clrScheme name="Personalizado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77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BC6262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478</Words>
  <Application>Microsoft Office PowerPoint</Application>
  <PresentationFormat>Presentación en pantalla (16:9)</PresentationFormat>
  <Paragraphs>81</Paragraphs>
  <Slides>22</Slides>
  <Notes>21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Poppins</vt:lpstr>
      <vt:lpstr>Poppins SemiBold</vt:lpstr>
      <vt:lpstr>Arial</vt:lpstr>
      <vt:lpstr>Poppins Light</vt:lpstr>
      <vt:lpstr>Construction Project Proposal by Slidesgo</vt:lpstr>
      <vt:lpstr>ERRONKA AURKEZPENA </vt:lpstr>
      <vt:lpstr>SwiftTECH ENPRESA</vt:lpstr>
      <vt:lpstr>PROIEKTUA</vt:lpstr>
      <vt:lpstr>EUSKARAZKO GALDETEGIA</vt:lpstr>
      <vt:lpstr>Euskarazko Galdetegia</vt:lpstr>
      <vt:lpstr>ANDROID JOKOA</vt:lpstr>
      <vt:lpstr>PLAY STOREAN</vt:lpstr>
      <vt:lpstr>APPLEKO JOKOA</vt:lpstr>
      <vt:lpstr>PROMOZIOA</vt:lpstr>
      <vt:lpstr>FASTAPI</vt:lpstr>
      <vt:lpstr>ERP</vt:lpstr>
      <vt:lpstr>ODOO SISTEMA</vt:lpstr>
      <vt:lpstr>DATU BASEAK</vt:lpstr>
      <vt:lpstr>POSTGRESQL</vt:lpstr>
      <vt:lpstr>SQLite</vt:lpstr>
      <vt:lpstr>WEB ORRIA</vt:lpstr>
      <vt:lpstr>Gure Web Orria</vt:lpstr>
      <vt:lpstr>RANKING TAULA</vt:lpstr>
      <vt:lpstr>CHECK APP</vt:lpstr>
      <vt:lpstr>Zer espero genuen?</vt:lpstr>
      <vt:lpstr>ALTXORTEGI PLANA</vt:lpstr>
      <vt:lpstr>EGOERA BALANTZEA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ERRONKA AURKEZPENA </dc:title>
  <cp:lastModifiedBy>Ander Ibañez</cp:lastModifiedBy>
  <cp:revision>24</cp:revision>
  <dcterms:modified xsi:type="dcterms:W3CDTF">2024-02-09T00:24:55Z</dcterms:modified>
</cp:coreProperties>
</file>